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56" r:id="rId5"/>
    <p:sldId id="257" r:id="rId6"/>
    <p:sldId id="321" r:id="rId7"/>
    <p:sldId id="322" r:id="rId8"/>
    <p:sldId id="261" r:id="rId9"/>
    <p:sldId id="317" r:id="rId10"/>
    <p:sldId id="323" r:id="rId11"/>
    <p:sldId id="32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415750A-581C-4DE0-B23E-AD26042C83F5}" v="61" dt="2021-01-15T16:04:57.948"/>
    <p1510:client id="{9AB4D3A1-5779-1500-B464-26B53D2F4AD9}" v="6" dt="2021-01-15T17:22:41.9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g, Tommy" userId="S::tommy.dang@ttu.edu::0112a109-1ab4-4f3e-a667-8b4bef1e4784" providerId="AD" clId="Web-{9AB4D3A1-5779-1500-B464-26B53D2F4AD9}"/>
    <pc:docChg chg="modSld">
      <pc:chgData name="Dang, Tommy" userId="S::tommy.dang@ttu.edu::0112a109-1ab4-4f3e-a667-8b4bef1e4784" providerId="AD" clId="Web-{9AB4D3A1-5779-1500-B464-26B53D2F4AD9}" dt="2021-01-15T17:22:40.180" v="1" actId="20577"/>
      <pc:docMkLst>
        <pc:docMk/>
      </pc:docMkLst>
      <pc:sldChg chg="modSp">
        <pc:chgData name="Dang, Tommy" userId="S::tommy.dang@ttu.edu::0112a109-1ab4-4f3e-a667-8b4bef1e4784" providerId="AD" clId="Web-{9AB4D3A1-5779-1500-B464-26B53D2F4AD9}" dt="2021-01-15T17:22:40.180" v="1" actId="20577"/>
        <pc:sldMkLst>
          <pc:docMk/>
          <pc:sldMk cId="1367396924" sldId="261"/>
        </pc:sldMkLst>
        <pc:spChg chg="mod">
          <ac:chgData name="Dang, Tommy" userId="S::tommy.dang@ttu.edu::0112a109-1ab4-4f3e-a667-8b4bef1e4784" providerId="AD" clId="Web-{9AB4D3A1-5779-1500-B464-26B53D2F4AD9}" dt="2021-01-15T17:22:40.180" v="1" actId="20577"/>
          <ac:spMkLst>
            <pc:docMk/>
            <pc:sldMk cId="1367396924" sldId="261"/>
            <ac:spMk id="8" creationId="{AD911CEA-AE44-4BAD-84B9-1BCC11D9A39D}"/>
          </ac:spMkLst>
        </pc:spChg>
      </pc:sldChg>
    </pc:docChg>
  </pc:docChgLst>
  <pc:docChgLst>
    <pc:chgData name="Nguyen, Ngan V T" userId="2e7dd130-d492-47b2-9c30-14fe0e0286bb" providerId="ADAL" clId="{158CA9C6-3393-40A4-8432-E696E84C91DA}"/>
    <pc:docChg chg="undo redo custSel addSld delSld modSld">
      <pc:chgData name="Nguyen, Ngan V T" userId="2e7dd130-d492-47b2-9c30-14fe0e0286bb" providerId="ADAL" clId="{158CA9C6-3393-40A4-8432-E696E84C91DA}" dt="2021-01-15T16:04:59.494" v="392" actId="113"/>
      <pc:docMkLst>
        <pc:docMk/>
      </pc:docMkLst>
      <pc:sldChg chg="addSp delSp modSp">
        <pc:chgData name="Nguyen, Ngan V T" userId="2e7dd130-d492-47b2-9c30-14fe0e0286bb" providerId="ADAL" clId="{158CA9C6-3393-40A4-8432-E696E84C91DA}" dt="2021-01-15T15:25:44.700" v="18" actId="167"/>
        <pc:sldMkLst>
          <pc:docMk/>
          <pc:sldMk cId="2695607779" sldId="256"/>
        </pc:sldMkLst>
        <pc:spChg chg="mod">
          <ac:chgData name="Nguyen, Ngan V T" userId="2e7dd130-d492-47b2-9c30-14fe0e0286bb" providerId="ADAL" clId="{158CA9C6-3393-40A4-8432-E696E84C91DA}" dt="2021-01-15T15:24:36.682" v="6" actId="20577"/>
          <ac:spMkLst>
            <pc:docMk/>
            <pc:sldMk cId="2695607779" sldId="256"/>
            <ac:spMk id="2" creationId="{71F44BF3-E008-4BF2-B500-4B40581164C8}"/>
          </ac:spMkLst>
        </pc:spChg>
        <pc:picChg chg="add mod ord modCrop">
          <ac:chgData name="Nguyen, Ngan V T" userId="2e7dd130-d492-47b2-9c30-14fe0e0286bb" providerId="ADAL" clId="{158CA9C6-3393-40A4-8432-E696E84C91DA}" dt="2021-01-15T15:25:44.700" v="18" actId="167"/>
          <ac:picMkLst>
            <pc:docMk/>
            <pc:sldMk cId="2695607779" sldId="256"/>
            <ac:picMk id="4" creationId="{B03A0BEC-B896-4296-8484-B1DB12A41A1F}"/>
          </ac:picMkLst>
        </pc:picChg>
        <pc:picChg chg="del">
          <ac:chgData name="Nguyen, Ngan V T" userId="2e7dd130-d492-47b2-9c30-14fe0e0286bb" providerId="ADAL" clId="{158CA9C6-3393-40A4-8432-E696E84C91DA}" dt="2021-01-15T15:24:41.897" v="7" actId="478"/>
          <ac:picMkLst>
            <pc:docMk/>
            <pc:sldMk cId="2695607779" sldId="256"/>
            <ac:picMk id="5" creationId="{4506CAF8-8E51-4F83-B851-64860A153CBB}"/>
          </ac:picMkLst>
        </pc:picChg>
      </pc:sldChg>
      <pc:sldChg chg="addSp delSp modSp addAnim delAnim">
        <pc:chgData name="Nguyen, Ngan V T" userId="2e7dd130-d492-47b2-9c30-14fe0e0286bb" providerId="ADAL" clId="{158CA9C6-3393-40A4-8432-E696E84C91DA}" dt="2021-01-15T15:34:33.016" v="76"/>
        <pc:sldMkLst>
          <pc:docMk/>
          <pc:sldMk cId="1490542777" sldId="257"/>
        </pc:sldMkLst>
        <pc:spChg chg="add del">
          <ac:chgData name="Nguyen, Ngan V T" userId="2e7dd130-d492-47b2-9c30-14fe0e0286bb" providerId="ADAL" clId="{158CA9C6-3393-40A4-8432-E696E84C91DA}" dt="2021-01-15T15:27:32.754" v="28"/>
          <ac:spMkLst>
            <pc:docMk/>
            <pc:sldMk cId="1490542777" sldId="257"/>
            <ac:spMk id="3" creationId="{65B50A91-2308-44C4-946D-E54BAF271BBA}"/>
          </ac:spMkLst>
        </pc:spChg>
        <pc:spChg chg="mod">
          <ac:chgData name="Nguyen, Ngan V T" userId="2e7dd130-d492-47b2-9c30-14fe0e0286bb" providerId="ADAL" clId="{158CA9C6-3393-40A4-8432-E696E84C91DA}" dt="2021-01-15T15:27:22.714" v="25" actId="20577"/>
          <ac:spMkLst>
            <pc:docMk/>
            <pc:sldMk cId="1490542777" sldId="257"/>
            <ac:spMk id="4" creationId="{5FA2E449-7BD7-4352-8091-1A28E9815F69}"/>
          </ac:spMkLst>
        </pc:spChg>
        <pc:spChg chg="del">
          <ac:chgData name="Nguyen, Ngan V T" userId="2e7dd130-d492-47b2-9c30-14fe0e0286bb" providerId="ADAL" clId="{158CA9C6-3393-40A4-8432-E696E84C91DA}" dt="2021-01-15T15:28:47.308" v="44" actId="478"/>
          <ac:spMkLst>
            <pc:docMk/>
            <pc:sldMk cId="1490542777" sldId="257"/>
            <ac:spMk id="7" creationId="{CE29BE83-D695-42F7-9CC7-6C9F52A0CCCB}"/>
          </ac:spMkLst>
        </pc:spChg>
        <pc:spChg chg="add mod">
          <ac:chgData name="Nguyen, Ngan V T" userId="2e7dd130-d492-47b2-9c30-14fe0e0286bb" providerId="ADAL" clId="{158CA9C6-3393-40A4-8432-E696E84C91DA}" dt="2021-01-15T15:34:33.016" v="76"/>
          <ac:spMkLst>
            <pc:docMk/>
            <pc:sldMk cId="1490542777" sldId="257"/>
            <ac:spMk id="8" creationId="{418DAE75-4077-4FBB-BD01-CD2430268CCD}"/>
          </ac:spMkLst>
        </pc:spChg>
        <pc:spChg chg="del">
          <ac:chgData name="Nguyen, Ngan V T" userId="2e7dd130-d492-47b2-9c30-14fe0e0286bb" providerId="ADAL" clId="{158CA9C6-3393-40A4-8432-E696E84C91DA}" dt="2021-01-15T15:27:40.085" v="29" actId="478"/>
          <ac:spMkLst>
            <pc:docMk/>
            <pc:sldMk cId="1490542777" sldId="257"/>
            <ac:spMk id="12" creationId="{9B9C36DE-9669-4A8B-8C01-EE689771A549}"/>
          </ac:spMkLst>
        </pc:spChg>
        <pc:spChg chg="add del mod">
          <ac:chgData name="Nguyen, Ngan V T" userId="2e7dd130-d492-47b2-9c30-14fe0e0286bb" providerId="ADAL" clId="{158CA9C6-3393-40A4-8432-E696E84C91DA}" dt="2021-01-15T15:30:47.090" v="58" actId="478"/>
          <ac:spMkLst>
            <pc:docMk/>
            <pc:sldMk cId="1490542777" sldId="257"/>
            <ac:spMk id="13" creationId="{6AF7C89F-9F13-45F9-AAE6-E34934D4FCAE}"/>
          </ac:spMkLst>
        </pc:spChg>
        <pc:spChg chg="del">
          <ac:chgData name="Nguyen, Ngan V T" userId="2e7dd130-d492-47b2-9c30-14fe0e0286bb" providerId="ADAL" clId="{158CA9C6-3393-40A4-8432-E696E84C91DA}" dt="2021-01-15T15:28:47.308" v="44" actId="478"/>
          <ac:spMkLst>
            <pc:docMk/>
            <pc:sldMk cId="1490542777" sldId="257"/>
            <ac:spMk id="24" creationId="{2C3F39BE-6255-4168-B1F5-D7FDD35C4DA8}"/>
          </ac:spMkLst>
        </pc:spChg>
        <pc:spChg chg="mod">
          <ac:chgData name="Nguyen, Ngan V T" userId="2e7dd130-d492-47b2-9c30-14fe0e0286bb" providerId="ADAL" clId="{158CA9C6-3393-40A4-8432-E696E84C91DA}" dt="2021-01-15T15:31:15.880" v="61" actId="14100"/>
          <ac:spMkLst>
            <pc:docMk/>
            <pc:sldMk cId="1490542777" sldId="257"/>
            <ac:spMk id="27" creationId="{A9EB3CF8-054C-4A07-96CD-8F983B84A070}"/>
          </ac:spMkLst>
        </pc:spChg>
        <pc:spChg chg="mod">
          <ac:chgData name="Nguyen, Ngan V T" userId="2e7dd130-d492-47b2-9c30-14fe0e0286bb" providerId="ADAL" clId="{158CA9C6-3393-40A4-8432-E696E84C91DA}" dt="2021-01-15T15:31:09.805" v="60"/>
          <ac:spMkLst>
            <pc:docMk/>
            <pc:sldMk cId="1490542777" sldId="257"/>
            <ac:spMk id="28" creationId="{10296E49-87B4-4A46-9EDD-917467107FD0}"/>
          </ac:spMkLst>
        </pc:spChg>
        <pc:spChg chg="add">
          <ac:chgData name="Nguyen, Ngan V T" userId="2e7dd130-d492-47b2-9c30-14fe0e0286bb" providerId="ADAL" clId="{158CA9C6-3393-40A4-8432-E696E84C91DA}" dt="2021-01-15T15:29:25.372" v="46"/>
          <ac:spMkLst>
            <pc:docMk/>
            <pc:sldMk cId="1490542777" sldId="257"/>
            <ac:spMk id="29" creationId="{7B62F881-5A5F-4057-9EB3-DAB2B3DB1101}"/>
          </ac:spMkLst>
        </pc:spChg>
        <pc:spChg chg="add">
          <ac:chgData name="Nguyen, Ngan V T" userId="2e7dd130-d492-47b2-9c30-14fe0e0286bb" providerId="ADAL" clId="{158CA9C6-3393-40A4-8432-E696E84C91DA}" dt="2021-01-15T15:29:25.372" v="46"/>
          <ac:spMkLst>
            <pc:docMk/>
            <pc:sldMk cId="1490542777" sldId="257"/>
            <ac:spMk id="31" creationId="{96640598-2A2D-4A89-A967-E5EB16D43A70}"/>
          </ac:spMkLst>
        </pc:spChg>
        <pc:spChg chg="add">
          <ac:chgData name="Nguyen, Ngan V T" userId="2e7dd130-d492-47b2-9c30-14fe0e0286bb" providerId="ADAL" clId="{158CA9C6-3393-40A4-8432-E696E84C91DA}" dt="2021-01-15T15:30:47.642" v="59"/>
          <ac:spMkLst>
            <pc:docMk/>
            <pc:sldMk cId="1490542777" sldId="257"/>
            <ac:spMk id="33" creationId="{82B28A80-96D2-4A14-80A1-233127FE119F}"/>
          </ac:spMkLst>
        </pc:spChg>
        <pc:spChg chg="add">
          <ac:chgData name="Nguyen, Ngan V T" userId="2e7dd130-d492-47b2-9c30-14fe0e0286bb" providerId="ADAL" clId="{158CA9C6-3393-40A4-8432-E696E84C91DA}" dt="2021-01-15T15:30:47.642" v="59"/>
          <ac:spMkLst>
            <pc:docMk/>
            <pc:sldMk cId="1490542777" sldId="257"/>
            <ac:spMk id="34" creationId="{7D500CE5-C880-457D-A208-09158AA2ADB2}"/>
          </ac:spMkLst>
        </pc:spChg>
        <pc:spChg chg="add">
          <ac:chgData name="Nguyen, Ngan V T" userId="2e7dd130-d492-47b2-9c30-14fe0e0286bb" providerId="ADAL" clId="{158CA9C6-3393-40A4-8432-E696E84C91DA}" dt="2021-01-15T15:30:47.642" v="59"/>
          <ac:spMkLst>
            <pc:docMk/>
            <pc:sldMk cId="1490542777" sldId="257"/>
            <ac:spMk id="35" creationId="{EE67BD5B-78CF-4088-A7FF-9D2D9525C65A}"/>
          </ac:spMkLst>
        </pc:spChg>
        <pc:picChg chg="del">
          <ac:chgData name="Nguyen, Ngan V T" userId="2e7dd130-d492-47b2-9c30-14fe0e0286bb" providerId="ADAL" clId="{158CA9C6-3393-40A4-8432-E696E84C91DA}" dt="2021-01-15T15:27:30.666" v="26" actId="478"/>
          <ac:picMkLst>
            <pc:docMk/>
            <pc:sldMk cId="1490542777" sldId="257"/>
            <ac:picMk id="2" creationId="{F0311256-29EB-46AD-8D29-6EC844D0C79B}"/>
          </ac:picMkLst>
        </pc:picChg>
        <pc:picChg chg="add del">
          <ac:chgData name="Nguyen, Ngan V T" userId="2e7dd130-d492-47b2-9c30-14fe0e0286bb" providerId="ADAL" clId="{158CA9C6-3393-40A4-8432-E696E84C91DA}" dt="2021-01-15T15:28:47.308" v="44" actId="478"/>
          <ac:picMkLst>
            <pc:docMk/>
            <pc:sldMk cId="1490542777" sldId="257"/>
            <ac:picMk id="16" creationId="{71B03453-703F-476B-84B3-A64E9DC91EBA}"/>
          </ac:picMkLst>
        </pc:picChg>
        <pc:picChg chg="add del">
          <ac:chgData name="Nguyen, Ngan V T" userId="2e7dd130-d492-47b2-9c30-14fe0e0286bb" providerId="ADAL" clId="{158CA9C6-3393-40A4-8432-E696E84C91DA}" dt="2021-01-15T15:28:47.308" v="44" actId="478"/>
          <ac:picMkLst>
            <pc:docMk/>
            <pc:sldMk cId="1490542777" sldId="257"/>
            <ac:picMk id="17" creationId="{52CDBB9F-3B35-4637-8F6E-00BC9A4FBB1A}"/>
          </ac:picMkLst>
        </pc:picChg>
        <pc:picChg chg="add mod ord modCrop">
          <ac:chgData name="Nguyen, Ngan V T" userId="2e7dd130-d492-47b2-9c30-14fe0e0286bb" providerId="ADAL" clId="{158CA9C6-3393-40A4-8432-E696E84C91DA}" dt="2021-01-15T15:32:05.487" v="64" actId="1076"/>
          <ac:picMkLst>
            <pc:docMk/>
            <pc:sldMk cId="1490542777" sldId="257"/>
            <ac:picMk id="20" creationId="{5A5C9F00-EC0D-430C-AFBC-5C9BFAC780C7}"/>
          </ac:picMkLst>
        </pc:picChg>
        <pc:picChg chg="del">
          <ac:chgData name="Nguyen, Ngan V T" userId="2e7dd130-d492-47b2-9c30-14fe0e0286bb" providerId="ADAL" clId="{158CA9C6-3393-40A4-8432-E696E84C91DA}" dt="2021-01-15T15:28:47.308" v="44" actId="478"/>
          <ac:picMkLst>
            <pc:docMk/>
            <pc:sldMk cId="1490542777" sldId="257"/>
            <ac:picMk id="22" creationId="{7F432B90-19A3-41AB-B145-BA4037763A17}"/>
          </ac:picMkLst>
        </pc:picChg>
        <pc:cxnChg chg="del">
          <ac:chgData name="Nguyen, Ngan V T" userId="2e7dd130-d492-47b2-9c30-14fe0e0286bb" providerId="ADAL" clId="{158CA9C6-3393-40A4-8432-E696E84C91DA}" dt="2021-01-15T15:28:47.308" v="44" actId="478"/>
          <ac:cxnSpMkLst>
            <pc:docMk/>
            <pc:sldMk cId="1490542777" sldId="257"/>
            <ac:cxnSpMk id="5" creationId="{C8599BC7-C69E-4254-BC46-2F911512433E}"/>
          </ac:cxnSpMkLst>
        </pc:cxnChg>
        <pc:cxnChg chg="del">
          <ac:chgData name="Nguyen, Ngan V T" userId="2e7dd130-d492-47b2-9c30-14fe0e0286bb" providerId="ADAL" clId="{158CA9C6-3393-40A4-8432-E696E84C91DA}" dt="2021-01-15T15:28:47.308" v="44" actId="478"/>
          <ac:cxnSpMkLst>
            <pc:docMk/>
            <pc:sldMk cId="1490542777" sldId="257"/>
            <ac:cxnSpMk id="21" creationId="{6623ECB8-9693-4E3C-94A3-F9E70D80AEA6}"/>
          </ac:cxnSpMkLst>
        </pc:cxnChg>
        <pc:cxnChg chg="add">
          <ac:chgData name="Nguyen, Ngan V T" userId="2e7dd130-d492-47b2-9c30-14fe0e0286bb" providerId="ADAL" clId="{158CA9C6-3393-40A4-8432-E696E84C91DA}" dt="2021-01-15T15:29:25.372" v="46"/>
          <ac:cxnSpMkLst>
            <pc:docMk/>
            <pc:sldMk cId="1490542777" sldId="257"/>
            <ac:cxnSpMk id="25" creationId="{4EBC6714-F0E9-4099-B734-8CDA2214BEB9}"/>
          </ac:cxnSpMkLst>
        </pc:cxnChg>
        <pc:cxnChg chg="add">
          <ac:chgData name="Nguyen, Ngan V T" userId="2e7dd130-d492-47b2-9c30-14fe0e0286bb" providerId="ADAL" clId="{158CA9C6-3393-40A4-8432-E696E84C91DA}" dt="2021-01-15T15:29:25.372" v="46"/>
          <ac:cxnSpMkLst>
            <pc:docMk/>
            <pc:sldMk cId="1490542777" sldId="257"/>
            <ac:cxnSpMk id="26" creationId="{C7F8A3CF-848D-46F4-9625-149D3FF38F52}"/>
          </ac:cxnSpMkLst>
        </pc:cxnChg>
        <pc:cxnChg chg="add">
          <ac:chgData name="Nguyen, Ngan V T" userId="2e7dd130-d492-47b2-9c30-14fe0e0286bb" providerId="ADAL" clId="{158CA9C6-3393-40A4-8432-E696E84C91DA}" dt="2021-01-15T15:29:25.372" v="46"/>
          <ac:cxnSpMkLst>
            <pc:docMk/>
            <pc:sldMk cId="1490542777" sldId="257"/>
            <ac:cxnSpMk id="30" creationId="{52CC5580-97B8-4B61-8DC2-93E84402E674}"/>
          </ac:cxnSpMkLst>
        </pc:cxnChg>
        <pc:cxnChg chg="add">
          <ac:chgData name="Nguyen, Ngan V T" userId="2e7dd130-d492-47b2-9c30-14fe0e0286bb" providerId="ADAL" clId="{158CA9C6-3393-40A4-8432-E696E84C91DA}" dt="2021-01-15T15:29:25.372" v="46"/>
          <ac:cxnSpMkLst>
            <pc:docMk/>
            <pc:sldMk cId="1490542777" sldId="257"/>
            <ac:cxnSpMk id="32" creationId="{2F0EAC0A-1EFF-4FBD-BFD9-A683279055DF}"/>
          </ac:cxnSpMkLst>
        </pc:cxnChg>
      </pc:sldChg>
      <pc:sldChg chg="modSp">
        <pc:chgData name="Nguyen, Ngan V T" userId="2e7dd130-d492-47b2-9c30-14fe0e0286bb" providerId="ADAL" clId="{158CA9C6-3393-40A4-8432-E696E84C91DA}" dt="2021-01-15T15:39:43.651" v="183" actId="20577"/>
        <pc:sldMkLst>
          <pc:docMk/>
          <pc:sldMk cId="1367396924" sldId="261"/>
        </pc:sldMkLst>
        <pc:spChg chg="mod">
          <ac:chgData name="Nguyen, Ngan V T" userId="2e7dd130-d492-47b2-9c30-14fe0e0286bb" providerId="ADAL" clId="{158CA9C6-3393-40A4-8432-E696E84C91DA}" dt="2021-01-15T15:39:33.824" v="177" actId="20577"/>
          <ac:spMkLst>
            <pc:docMk/>
            <pc:sldMk cId="1367396924" sldId="261"/>
            <ac:spMk id="4" creationId="{5FA2E449-7BD7-4352-8091-1A28E9815F69}"/>
          </ac:spMkLst>
        </pc:spChg>
        <pc:spChg chg="mod">
          <ac:chgData name="Nguyen, Ngan V T" userId="2e7dd130-d492-47b2-9c30-14fe0e0286bb" providerId="ADAL" clId="{158CA9C6-3393-40A4-8432-E696E84C91DA}" dt="2021-01-15T15:39:43.651" v="183" actId="20577"/>
          <ac:spMkLst>
            <pc:docMk/>
            <pc:sldMk cId="1367396924" sldId="261"/>
            <ac:spMk id="8" creationId="{AD911CEA-AE44-4BAD-84B9-1BCC11D9A39D}"/>
          </ac:spMkLst>
        </pc:spChg>
      </pc:sldChg>
      <pc:sldChg chg="addSp delSp modSp">
        <pc:chgData name="Nguyen, Ngan V T" userId="2e7dd130-d492-47b2-9c30-14fe0e0286bb" providerId="ADAL" clId="{158CA9C6-3393-40A4-8432-E696E84C91DA}" dt="2021-01-15T15:50:40.230" v="227" actId="14100"/>
        <pc:sldMkLst>
          <pc:docMk/>
          <pc:sldMk cId="3076342119" sldId="317"/>
        </pc:sldMkLst>
        <pc:spChg chg="del">
          <ac:chgData name="Nguyen, Ngan V T" userId="2e7dd130-d492-47b2-9c30-14fe0e0286bb" providerId="ADAL" clId="{158CA9C6-3393-40A4-8432-E696E84C91DA}" dt="2021-01-15T15:42:23.983" v="196" actId="478"/>
          <ac:spMkLst>
            <pc:docMk/>
            <pc:sldMk cId="3076342119" sldId="317"/>
            <ac:spMk id="3" creationId="{33F93314-A123-4BAA-BC1C-9D661C642F0C}"/>
          </ac:spMkLst>
        </pc:spChg>
        <pc:spChg chg="mod">
          <ac:chgData name="Nguyen, Ngan V T" userId="2e7dd130-d492-47b2-9c30-14fe0e0286bb" providerId="ADAL" clId="{158CA9C6-3393-40A4-8432-E696E84C91DA}" dt="2021-01-15T15:39:56.900" v="190" actId="20577"/>
          <ac:spMkLst>
            <pc:docMk/>
            <pc:sldMk cId="3076342119" sldId="317"/>
            <ac:spMk id="4" creationId="{5FA2E449-7BD7-4352-8091-1A28E9815F69}"/>
          </ac:spMkLst>
        </pc:spChg>
        <pc:spChg chg="add mod">
          <ac:chgData name="Nguyen, Ngan V T" userId="2e7dd130-d492-47b2-9c30-14fe0e0286bb" providerId="ADAL" clId="{158CA9C6-3393-40A4-8432-E696E84C91DA}" dt="2021-01-15T15:50:20.097" v="223" actId="208"/>
          <ac:spMkLst>
            <pc:docMk/>
            <pc:sldMk cId="3076342119" sldId="317"/>
            <ac:spMk id="7" creationId="{F7A2E49F-3D9C-4A75-AD6E-BBBCBC6A92E4}"/>
          </ac:spMkLst>
        </pc:spChg>
        <pc:spChg chg="add mod">
          <ac:chgData name="Nguyen, Ngan V T" userId="2e7dd130-d492-47b2-9c30-14fe0e0286bb" providerId="ADAL" clId="{158CA9C6-3393-40A4-8432-E696E84C91DA}" dt="2021-01-15T15:49:48.587" v="219" actId="1076"/>
          <ac:spMkLst>
            <pc:docMk/>
            <pc:sldMk cId="3076342119" sldId="317"/>
            <ac:spMk id="8" creationId="{098EACEF-ED4B-4BAE-8C63-86716116B69C}"/>
          </ac:spMkLst>
        </pc:spChg>
        <pc:spChg chg="add mod">
          <ac:chgData name="Nguyen, Ngan V T" userId="2e7dd130-d492-47b2-9c30-14fe0e0286bb" providerId="ADAL" clId="{158CA9C6-3393-40A4-8432-E696E84C91DA}" dt="2021-01-15T15:50:40.230" v="227" actId="14100"/>
          <ac:spMkLst>
            <pc:docMk/>
            <pc:sldMk cId="3076342119" sldId="317"/>
            <ac:spMk id="10" creationId="{31BCA50E-77B9-4466-B5DE-7DE5A848EB73}"/>
          </ac:spMkLst>
        </pc:spChg>
        <pc:picChg chg="add mod ord">
          <ac:chgData name="Nguyen, Ngan V T" userId="2e7dd130-d492-47b2-9c30-14fe0e0286bb" providerId="ADAL" clId="{158CA9C6-3393-40A4-8432-E696E84C91DA}" dt="2021-01-15T15:49:54.748" v="220" actId="1076"/>
          <ac:picMkLst>
            <pc:docMk/>
            <pc:sldMk cId="3076342119" sldId="317"/>
            <ac:picMk id="2" creationId="{B4CAE74D-2DDC-412A-AC55-0469CEFD2231}"/>
          </ac:picMkLst>
        </pc:picChg>
        <pc:picChg chg="del mod">
          <ac:chgData name="Nguyen, Ngan V T" userId="2e7dd130-d492-47b2-9c30-14fe0e0286bb" providerId="ADAL" clId="{158CA9C6-3393-40A4-8432-E696E84C91DA}" dt="2021-01-15T15:42:22.032" v="195" actId="478"/>
          <ac:picMkLst>
            <pc:docMk/>
            <pc:sldMk cId="3076342119" sldId="317"/>
            <ac:picMk id="5" creationId="{68A00100-BE4C-448C-8695-73E2D01B11AD}"/>
          </ac:picMkLst>
        </pc:picChg>
      </pc:sldChg>
      <pc:sldChg chg="del">
        <pc:chgData name="Nguyen, Ngan V T" userId="2e7dd130-d492-47b2-9c30-14fe0e0286bb" providerId="ADAL" clId="{158CA9C6-3393-40A4-8432-E696E84C91DA}" dt="2021-01-15T15:42:16.276" v="191" actId="2696"/>
        <pc:sldMkLst>
          <pc:docMk/>
          <pc:sldMk cId="575427442" sldId="318"/>
        </pc:sldMkLst>
      </pc:sldChg>
      <pc:sldChg chg="del">
        <pc:chgData name="Nguyen, Ngan V T" userId="2e7dd130-d492-47b2-9c30-14fe0e0286bb" providerId="ADAL" clId="{158CA9C6-3393-40A4-8432-E696E84C91DA}" dt="2021-01-15T15:42:17.986" v="193" actId="2696"/>
        <pc:sldMkLst>
          <pc:docMk/>
          <pc:sldMk cId="1926037813" sldId="319"/>
        </pc:sldMkLst>
      </pc:sldChg>
      <pc:sldChg chg="del">
        <pc:chgData name="Nguyen, Ngan V T" userId="2e7dd130-d492-47b2-9c30-14fe0e0286bb" providerId="ADAL" clId="{158CA9C6-3393-40A4-8432-E696E84C91DA}" dt="2021-01-15T15:42:16.691" v="192" actId="2696"/>
        <pc:sldMkLst>
          <pc:docMk/>
          <pc:sldMk cId="2678598817" sldId="320"/>
        </pc:sldMkLst>
      </pc:sldChg>
      <pc:sldChg chg="add del">
        <pc:chgData name="Nguyen, Ngan V T" userId="2e7dd130-d492-47b2-9c30-14fe0e0286bb" providerId="ADAL" clId="{158CA9C6-3393-40A4-8432-E696E84C91DA}" dt="2021-01-15T15:33:17.938" v="70" actId="2696"/>
        <pc:sldMkLst>
          <pc:docMk/>
          <pc:sldMk cId="923396247" sldId="321"/>
        </pc:sldMkLst>
      </pc:sldChg>
      <pc:sldChg chg="addSp delSp modSp add">
        <pc:chgData name="Nguyen, Ngan V T" userId="2e7dd130-d492-47b2-9c30-14fe0e0286bb" providerId="ADAL" clId="{158CA9C6-3393-40A4-8432-E696E84C91DA}" dt="2021-01-15T15:37:02.049" v="100" actId="478"/>
        <pc:sldMkLst>
          <pc:docMk/>
          <pc:sldMk cId="2933223524" sldId="321"/>
        </pc:sldMkLst>
        <pc:spChg chg="del mod">
          <ac:chgData name="Nguyen, Ngan V T" userId="2e7dd130-d492-47b2-9c30-14fe0e0286bb" providerId="ADAL" clId="{158CA9C6-3393-40A4-8432-E696E84C91DA}" dt="2021-01-15T15:34:47.962" v="78" actId="478"/>
          <ac:spMkLst>
            <pc:docMk/>
            <pc:sldMk cId="2933223524" sldId="321"/>
            <ac:spMk id="8" creationId="{418DAE75-4077-4FBB-BD01-CD2430268CCD}"/>
          </ac:spMkLst>
        </pc:spChg>
        <pc:spChg chg="del">
          <ac:chgData name="Nguyen, Ngan V T" userId="2e7dd130-d492-47b2-9c30-14fe0e0286bb" providerId="ADAL" clId="{158CA9C6-3393-40A4-8432-E696E84C91DA}" dt="2021-01-15T15:33:39.812" v="72" actId="478"/>
          <ac:spMkLst>
            <pc:docMk/>
            <pc:sldMk cId="2933223524" sldId="321"/>
            <ac:spMk id="11" creationId="{855C0270-9CF0-43C0-9F71-B624B17856F4}"/>
          </ac:spMkLst>
        </pc:spChg>
        <pc:spChg chg="add">
          <ac:chgData name="Nguyen, Ngan V T" userId="2e7dd130-d492-47b2-9c30-14fe0e0286bb" providerId="ADAL" clId="{158CA9C6-3393-40A4-8432-E696E84C91DA}" dt="2021-01-15T15:33:40.280" v="73"/>
          <ac:spMkLst>
            <pc:docMk/>
            <pc:sldMk cId="2933223524" sldId="321"/>
            <ac:spMk id="22" creationId="{9049B75E-2EF7-4178-8FF3-2A622D427CEF}"/>
          </ac:spMkLst>
        </pc:spChg>
        <pc:spChg chg="add">
          <ac:chgData name="Nguyen, Ngan V T" userId="2e7dd130-d492-47b2-9c30-14fe0e0286bb" providerId="ADAL" clId="{158CA9C6-3393-40A4-8432-E696E84C91DA}" dt="2021-01-15T15:33:40.280" v="73"/>
          <ac:spMkLst>
            <pc:docMk/>
            <pc:sldMk cId="2933223524" sldId="321"/>
            <ac:spMk id="24" creationId="{7A68383D-4B1A-49F8-9C1D-53A56EFFD44A}"/>
          </ac:spMkLst>
        </pc:spChg>
        <pc:spChg chg="del">
          <ac:chgData name="Nguyen, Ngan V T" userId="2e7dd130-d492-47b2-9c30-14fe0e0286bb" providerId="ADAL" clId="{158CA9C6-3393-40A4-8432-E696E84C91DA}" dt="2021-01-15T15:36:56.874" v="99" actId="478"/>
          <ac:spMkLst>
            <pc:docMk/>
            <pc:sldMk cId="2933223524" sldId="321"/>
            <ac:spMk id="27" creationId="{A9EB3CF8-054C-4A07-96CD-8F983B84A070}"/>
          </ac:spMkLst>
        </pc:spChg>
        <pc:spChg chg="del">
          <ac:chgData name="Nguyen, Ngan V T" userId="2e7dd130-d492-47b2-9c30-14fe0e0286bb" providerId="ADAL" clId="{158CA9C6-3393-40A4-8432-E696E84C91DA}" dt="2021-01-15T15:37:02.049" v="100" actId="478"/>
          <ac:spMkLst>
            <pc:docMk/>
            <pc:sldMk cId="2933223524" sldId="321"/>
            <ac:spMk id="28" creationId="{10296E49-87B4-4A46-9EDD-917467107FD0}"/>
          </ac:spMkLst>
        </pc:spChg>
        <pc:spChg chg="del">
          <ac:chgData name="Nguyen, Ngan V T" userId="2e7dd130-d492-47b2-9c30-14fe0e0286bb" providerId="ADAL" clId="{158CA9C6-3393-40A4-8432-E696E84C91DA}" dt="2021-01-15T15:33:39.812" v="72" actId="478"/>
          <ac:spMkLst>
            <pc:docMk/>
            <pc:sldMk cId="2933223524" sldId="321"/>
            <ac:spMk id="29" creationId="{7B62F881-5A5F-4057-9EB3-DAB2B3DB1101}"/>
          </ac:spMkLst>
        </pc:spChg>
        <pc:spChg chg="del">
          <ac:chgData name="Nguyen, Ngan V T" userId="2e7dd130-d492-47b2-9c30-14fe0e0286bb" providerId="ADAL" clId="{158CA9C6-3393-40A4-8432-E696E84C91DA}" dt="2021-01-15T15:33:39.812" v="72" actId="478"/>
          <ac:spMkLst>
            <pc:docMk/>
            <pc:sldMk cId="2933223524" sldId="321"/>
            <ac:spMk id="31" creationId="{96640598-2A2D-4A89-A967-E5EB16D43A70}"/>
          </ac:spMkLst>
        </pc:spChg>
        <pc:spChg chg="del">
          <ac:chgData name="Nguyen, Ngan V T" userId="2e7dd130-d492-47b2-9c30-14fe0e0286bb" providerId="ADAL" clId="{158CA9C6-3393-40A4-8432-E696E84C91DA}" dt="2021-01-15T15:33:39.812" v="72" actId="478"/>
          <ac:spMkLst>
            <pc:docMk/>
            <pc:sldMk cId="2933223524" sldId="321"/>
            <ac:spMk id="33" creationId="{82B28A80-96D2-4A14-80A1-233127FE119F}"/>
          </ac:spMkLst>
        </pc:spChg>
        <pc:spChg chg="del">
          <ac:chgData name="Nguyen, Ngan V T" userId="2e7dd130-d492-47b2-9c30-14fe0e0286bb" providerId="ADAL" clId="{158CA9C6-3393-40A4-8432-E696E84C91DA}" dt="2021-01-15T15:33:39.812" v="72" actId="478"/>
          <ac:spMkLst>
            <pc:docMk/>
            <pc:sldMk cId="2933223524" sldId="321"/>
            <ac:spMk id="34" creationId="{7D500CE5-C880-457D-A208-09158AA2ADB2}"/>
          </ac:spMkLst>
        </pc:spChg>
        <pc:spChg chg="del">
          <ac:chgData name="Nguyen, Ngan V T" userId="2e7dd130-d492-47b2-9c30-14fe0e0286bb" providerId="ADAL" clId="{158CA9C6-3393-40A4-8432-E696E84C91DA}" dt="2021-01-15T15:33:39.812" v="72" actId="478"/>
          <ac:spMkLst>
            <pc:docMk/>
            <pc:sldMk cId="2933223524" sldId="321"/>
            <ac:spMk id="35" creationId="{EE67BD5B-78CF-4088-A7FF-9D2D9525C65A}"/>
          </ac:spMkLst>
        </pc:spChg>
        <pc:spChg chg="add">
          <ac:chgData name="Nguyen, Ngan V T" userId="2e7dd130-d492-47b2-9c30-14fe0e0286bb" providerId="ADAL" clId="{158CA9C6-3393-40A4-8432-E696E84C91DA}" dt="2021-01-15T15:33:40.280" v="73"/>
          <ac:spMkLst>
            <pc:docMk/>
            <pc:sldMk cId="2933223524" sldId="321"/>
            <ac:spMk id="37" creationId="{FD665DDD-72F7-4E9B-8BDB-7830F44D7642}"/>
          </ac:spMkLst>
        </pc:spChg>
        <pc:spChg chg="add">
          <ac:chgData name="Nguyen, Ngan V T" userId="2e7dd130-d492-47b2-9c30-14fe0e0286bb" providerId="ADAL" clId="{158CA9C6-3393-40A4-8432-E696E84C91DA}" dt="2021-01-15T15:33:40.280" v="73"/>
          <ac:spMkLst>
            <pc:docMk/>
            <pc:sldMk cId="2933223524" sldId="321"/>
            <ac:spMk id="38" creationId="{4040EBA0-D900-4527-BBE3-2600413A5B57}"/>
          </ac:spMkLst>
        </pc:spChg>
        <pc:spChg chg="add">
          <ac:chgData name="Nguyen, Ngan V T" userId="2e7dd130-d492-47b2-9c30-14fe0e0286bb" providerId="ADAL" clId="{158CA9C6-3393-40A4-8432-E696E84C91DA}" dt="2021-01-15T15:33:40.280" v="73"/>
          <ac:spMkLst>
            <pc:docMk/>
            <pc:sldMk cId="2933223524" sldId="321"/>
            <ac:spMk id="40" creationId="{A0FAFF22-E6AE-4521-8284-7FCE29C95E43}"/>
          </ac:spMkLst>
        </pc:spChg>
        <pc:spChg chg="add">
          <ac:chgData name="Nguyen, Ngan V T" userId="2e7dd130-d492-47b2-9c30-14fe0e0286bb" providerId="ADAL" clId="{158CA9C6-3393-40A4-8432-E696E84C91DA}" dt="2021-01-15T15:33:40.280" v="73"/>
          <ac:spMkLst>
            <pc:docMk/>
            <pc:sldMk cId="2933223524" sldId="321"/>
            <ac:spMk id="41" creationId="{4D5E27A5-68DA-4AF7-A715-13E5256C9C98}"/>
          </ac:spMkLst>
        </pc:spChg>
        <pc:spChg chg="add del mod">
          <ac:chgData name="Nguyen, Ngan V T" userId="2e7dd130-d492-47b2-9c30-14fe0e0286bb" providerId="ADAL" clId="{158CA9C6-3393-40A4-8432-E696E84C91DA}" dt="2021-01-15T15:36:35.827" v="98"/>
          <ac:spMkLst>
            <pc:docMk/>
            <pc:sldMk cId="2933223524" sldId="321"/>
            <ac:spMk id="44" creationId="{59459B8D-D33B-4BD8-9756-D4CFEEDE38FA}"/>
          </ac:spMkLst>
        </pc:spChg>
        <pc:picChg chg="mod">
          <ac:chgData name="Nguyen, Ngan V T" userId="2e7dd130-d492-47b2-9c30-14fe0e0286bb" providerId="ADAL" clId="{158CA9C6-3393-40A4-8432-E696E84C91DA}" dt="2021-01-15T15:34:43.647" v="77" actId="1076"/>
          <ac:picMkLst>
            <pc:docMk/>
            <pc:sldMk cId="2933223524" sldId="321"/>
            <ac:picMk id="20" creationId="{5A5C9F00-EC0D-430C-AFBC-5C9BFAC780C7}"/>
          </ac:picMkLst>
        </pc:picChg>
        <pc:cxnChg chg="del mod">
          <ac:chgData name="Nguyen, Ngan V T" userId="2e7dd130-d492-47b2-9c30-14fe0e0286bb" providerId="ADAL" clId="{158CA9C6-3393-40A4-8432-E696E84C91DA}" dt="2021-01-15T15:33:39.812" v="72" actId="478"/>
          <ac:cxnSpMkLst>
            <pc:docMk/>
            <pc:sldMk cId="2933223524" sldId="321"/>
            <ac:cxnSpMk id="15" creationId="{07F2147B-5525-4A9D-A15B-BABDD636740F}"/>
          </ac:cxnSpMkLst>
        </pc:cxnChg>
        <pc:cxnChg chg="add">
          <ac:chgData name="Nguyen, Ngan V T" userId="2e7dd130-d492-47b2-9c30-14fe0e0286bb" providerId="ADAL" clId="{158CA9C6-3393-40A4-8432-E696E84C91DA}" dt="2021-01-15T15:33:40.280" v="73"/>
          <ac:cxnSpMkLst>
            <pc:docMk/>
            <pc:sldMk cId="2933223524" sldId="321"/>
            <ac:cxnSpMk id="21" creationId="{FA962E5C-FDEF-43F8-B344-F195F5C63497}"/>
          </ac:cxnSpMkLst>
        </pc:cxnChg>
        <pc:cxnChg chg="del">
          <ac:chgData name="Nguyen, Ngan V T" userId="2e7dd130-d492-47b2-9c30-14fe0e0286bb" providerId="ADAL" clId="{158CA9C6-3393-40A4-8432-E696E84C91DA}" dt="2021-01-15T15:33:39.812" v="72" actId="478"/>
          <ac:cxnSpMkLst>
            <pc:docMk/>
            <pc:sldMk cId="2933223524" sldId="321"/>
            <ac:cxnSpMk id="23" creationId="{36E3072E-B830-47E9-AAC8-47DF17456CC9}"/>
          </ac:cxnSpMkLst>
        </pc:cxnChg>
        <pc:cxnChg chg="del">
          <ac:chgData name="Nguyen, Ngan V T" userId="2e7dd130-d492-47b2-9c30-14fe0e0286bb" providerId="ADAL" clId="{158CA9C6-3393-40A4-8432-E696E84C91DA}" dt="2021-01-15T15:33:39.812" v="72" actId="478"/>
          <ac:cxnSpMkLst>
            <pc:docMk/>
            <pc:sldMk cId="2933223524" sldId="321"/>
            <ac:cxnSpMk id="25" creationId="{4EBC6714-F0E9-4099-B734-8CDA2214BEB9}"/>
          </ac:cxnSpMkLst>
        </pc:cxnChg>
        <pc:cxnChg chg="del">
          <ac:chgData name="Nguyen, Ngan V T" userId="2e7dd130-d492-47b2-9c30-14fe0e0286bb" providerId="ADAL" clId="{158CA9C6-3393-40A4-8432-E696E84C91DA}" dt="2021-01-15T15:33:39.812" v="72" actId="478"/>
          <ac:cxnSpMkLst>
            <pc:docMk/>
            <pc:sldMk cId="2933223524" sldId="321"/>
            <ac:cxnSpMk id="26" creationId="{C7F8A3CF-848D-46F4-9625-149D3FF38F52}"/>
          </ac:cxnSpMkLst>
        </pc:cxnChg>
        <pc:cxnChg chg="del mod">
          <ac:chgData name="Nguyen, Ngan V T" userId="2e7dd130-d492-47b2-9c30-14fe0e0286bb" providerId="ADAL" clId="{158CA9C6-3393-40A4-8432-E696E84C91DA}" dt="2021-01-15T15:33:39.812" v="72" actId="478"/>
          <ac:cxnSpMkLst>
            <pc:docMk/>
            <pc:sldMk cId="2933223524" sldId="321"/>
            <ac:cxnSpMk id="30" creationId="{52CC5580-97B8-4B61-8DC2-93E84402E674}"/>
          </ac:cxnSpMkLst>
        </pc:cxnChg>
        <pc:cxnChg chg="del mod">
          <ac:chgData name="Nguyen, Ngan V T" userId="2e7dd130-d492-47b2-9c30-14fe0e0286bb" providerId="ADAL" clId="{158CA9C6-3393-40A4-8432-E696E84C91DA}" dt="2021-01-15T15:33:39.812" v="72" actId="478"/>
          <ac:cxnSpMkLst>
            <pc:docMk/>
            <pc:sldMk cId="2933223524" sldId="321"/>
            <ac:cxnSpMk id="32" creationId="{2F0EAC0A-1EFF-4FBD-BFD9-A683279055DF}"/>
          </ac:cxnSpMkLst>
        </pc:cxnChg>
        <pc:cxnChg chg="add">
          <ac:chgData name="Nguyen, Ngan V T" userId="2e7dd130-d492-47b2-9c30-14fe0e0286bb" providerId="ADAL" clId="{158CA9C6-3393-40A4-8432-E696E84C91DA}" dt="2021-01-15T15:33:40.280" v="73"/>
          <ac:cxnSpMkLst>
            <pc:docMk/>
            <pc:sldMk cId="2933223524" sldId="321"/>
            <ac:cxnSpMk id="36" creationId="{2AF452F0-7FF3-42C2-8A0A-6F10C5238577}"/>
          </ac:cxnSpMkLst>
        </pc:cxnChg>
        <pc:cxnChg chg="add">
          <ac:chgData name="Nguyen, Ngan V T" userId="2e7dd130-d492-47b2-9c30-14fe0e0286bb" providerId="ADAL" clId="{158CA9C6-3393-40A4-8432-E696E84C91DA}" dt="2021-01-15T15:33:40.280" v="73"/>
          <ac:cxnSpMkLst>
            <pc:docMk/>
            <pc:sldMk cId="2933223524" sldId="321"/>
            <ac:cxnSpMk id="39" creationId="{7CE7149D-E3A4-4949-87E0-C6706788A106}"/>
          </ac:cxnSpMkLst>
        </pc:cxnChg>
        <pc:cxnChg chg="add">
          <ac:chgData name="Nguyen, Ngan V T" userId="2e7dd130-d492-47b2-9c30-14fe0e0286bb" providerId="ADAL" clId="{158CA9C6-3393-40A4-8432-E696E84C91DA}" dt="2021-01-15T15:33:40.280" v="73"/>
          <ac:cxnSpMkLst>
            <pc:docMk/>
            <pc:sldMk cId="2933223524" sldId="321"/>
            <ac:cxnSpMk id="42" creationId="{D03A4A40-0B7C-45A9-90C3-195ED1448B43}"/>
          </ac:cxnSpMkLst>
        </pc:cxnChg>
        <pc:cxnChg chg="add">
          <ac:chgData name="Nguyen, Ngan V T" userId="2e7dd130-d492-47b2-9c30-14fe0e0286bb" providerId="ADAL" clId="{158CA9C6-3393-40A4-8432-E696E84C91DA}" dt="2021-01-15T15:33:40.280" v="73"/>
          <ac:cxnSpMkLst>
            <pc:docMk/>
            <pc:sldMk cId="2933223524" sldId="321"/>
            <ac:cxnSpMk id="43" creationId="{0EBE4849-6382-4846-9C2E-361A1DB5524F}"/>
          </ac:cxnSpMkLst>
        </pc:cxnChg>
      </pc:sldChg>
      <pc:sldChg chg="addSp delSp modSp add modAnim">
        <pc:chgData name="Nguyen, Ngan V T" userId="2e7dd130-d492-47b2-9c30-14fe0e0286bb" providerId="ADAL" clId="{158CA9C6-3393-40A4-8432-E696E84C91DA}" dt="2021-01-15T16:04:59.494" v="392" actId="113"/>
        <pc:sldMkLst>
          <pc:docMk/>
          <pc:sldMk cId="363452327" sldId="322"/>
        </pc:sldMkLst>
        <pc:spChg chg="add mod">
          <ac:chgData name="Nguyen, Ngan V T" userId="2e7dd130-d492-47b2-9c30-14fe0e0286bb" providerId="ADAL" clId="{158CA9C6-3393-40A4-8432-E696E84C91DA}" dt="2021-01-15T16:03:56.973" v="347" actId="208"/>
          <ac:spMkLst>
            <pc:docMk/>
            <pc:sldMk cId="363452327" sldId="322"/>
            <ac:spMk id="2" creationId="{EB326B2D-CF04-4B46-B47D-BAD2535BECC6}"/>
          </ac:spMkLst>
        </pc:spChg>
        <pc:spChg chg="add mod">
          <ac:chgData name="Nguyen, Ngan V T" userId="2e7dd130-d492-47b2-9c30-14fe0e0286bb" providerId="ADAL" clId="{158CA9C6-3393-40A4-8432-E696E84C91DA}" dt="2021-01-15T16:04:59.494" v="392" actId="113"/>
          <ac:spMkLst>
            <pc:docMk/>
            <pc:sldMk cId="363452327" sldId="322"/>
            <ac:spMk id="3" creationId="{48C35D39-CE01-407D-B7A3-E3F5438555B7}"/>
          </ac:spMkLst>
        </pc:spChg>
        <pc:spChg chg="add">
          <ac:chgData name="Nguyen, Ngan V T" userId="2e7dd130-d492-47b2-9c30-14fe0e0286bb" providerId="ADAL" clId="{158CA9C6-3393-40A4-8432-E696E84C91DA}" dt="2021-01-15T15:37:21.176" v="103"/>
          <ac:spMkLst>
            <pc:docMk/>
            <pc:sldMk cId="363452327" sldId="322"/>
            <ac:spMk id="18" creationId="{C259DE02-6159-4EBA-AAD7-679156DD96A3}"/>
          </ac:spMkLst>
        </pc:spChg>
        <pc:spChg chg="add">
          <ac:chgData name="Nguyen, Ngan V T" userId="2e7dd130-d492-47b2-9c30-14fe0e0286bb" providerId="ADAL" clId="{158CA9C6-3393-40A4-8432-E696E84C91DA}" dt="2021-01-15T15:37:21.176" v="103"/>
          <ac:spMkLst>
            <pc:docMk/>
            <pc:sldMk cId="363452327" sldId="322"/>
            <ac:spMk id="19" creationId="{E7AE2CED-2A45-4053-9E3C-E9058462F0FA}"/>
          </ac:spMkLst>
        </pc:spChg>
        <pc:spChg chg="del">
          <ac:chgData name="Nguyen, Ngan V T" userId="2e7dd130-d492-47b2-9c30-14fe0e0286bb" providerId="ADAL" clId="{158CA9C6-3393-40A4-8432-E696E84C91DA}" dt="2021-01-15T15:37:20.750" v="102" actId="478"/>
          <ac:spMkLst>
            <pc:docMk/>
            <pc:sldMk cId="363452327" sldId="322"/>
            <ac:spMk id="22" creationId="{9049B75E-2EF7-4178-8FF3-2A622D427CEF}"/>
          </ac:spMkLst>
        </pc:spChg>
        <pc:spChg chg="del">
          <ac:chgData name="Nguyen, Ngan V T" userId="2e7dd130-d492-47b2-9c30-14fe0e0286bb" providerId="ADAL" clId="{158CA9C6-3393-40A4-8432-E696E84C91DA}" dt="2021-01-15T15:37:20.750" v="102" actId="478"/>
          <ac:spMkLst>
            <pc:docMk/>
            <pc:sldMk cId="363452327" sldId="322"/>
            <ac:spMk id="24" creationId="{7A68383D-4B1A-49F8-9C1D-53A56EFFD44A}"/>
          </ac:spMkLst>
        </pc:spChg>
        <pc:spChg chg="add">
          <ac:chgData name="Nguyen, Ngan V T" userId="2e7dd130-d492-47b2-9c30-14fe0e0286bb" providerId="ADAL" clId="{158CA9C6-3393-40A4-8432-E696E84C91DA}" dt="2021-01-15T15:37:21.176" v="103"/>
          <ac:spMkLst>
            <pc:docMk/>
            <pc:sldMk cId="363452327" sldId="322"/>
            <ac:spMk id="25" creationId="{6305D75A-4C87-4750-AB22-7ACBD60F6177}"/>
          </ac:spMkLst>
        </pc:spChg>
        <pc:spChg chg="add">
          <ac:chgData name="Nguyen, Ngan V T" userId="2e7dd130-d492-47b2-9c30-14fe0e0286bb" providerId="ADAL" clId="{158CA9C6-3393-40A4-8432-E696E84C91DA}" dt="2021-01-15T15:37:21.176" v="103"/>
          <ac:spMkLst>
            <pc:docMk/>
            <pc:sldMk cId="363452327" sldId="322"/>
            <ac:spMk id="26" creationId="{BD11CF63-57EA-4359-90AE-BF0718A14DAC}"/>
          </ac:spMkLst>
        </pc:spChg>
        <pc:spChg chg="add">
          <ac:chgData name="Nguyen, Ngan V T" userId="2e7dd130-d492-47b2-9c30-14fe0e0286bb" providerId="ADAL" clId="{158CA9C6-3393-40A4-8432-E696E84C91DA}" dt="2021-01-15T15:37:21.176" v="103"/>
          <ac:spMkLst>
            <pc:docMk/>
            <pc:sldMk cId="363452327" sldId="322"/>
            <ac:spMk id="28" creationId="{EF6DFC7E-0688-455F-A155-B8EF86B5AAD9}"/>
          </ac:spMkLst>
        </pc:spChg>
        <pc:spChg chg="add">
          <ac:chgData name="Nguyen, Ngan V T" userId="2e7dd130-d492-47b2-9c30-14fe0e0286bb" providerId="ADAL" clId="{158CA9C6-3393-40A4-8432-E696E84C91DA}" dt="2021-01-15T15:37:21.176" v="103"/>
          <ac:spMkLst>
            <pc:docMk/>
            <pc:sldMk cId="363452327" sldId="322"/>
            <ac:spMk id="29" creationId="{5C69F8ED-A343-43B7-849A-B7CC903A4BC5}"/>
          </ac:spMkLst>
        </pc:spChg>
        <pc:spChg chg="add mod">
          <ac:chgData name="Nguyen, Ngan V T" userId="2e7dd130-d492-47b2-9c30-14fe0e0286bb" providerId="ADAL" clId="{158CA9C6-3393-40A4-8432-E696E84C91DA}" dt="2021-01-15T15:39:01.741" v="169" actId="1076"/>
          <ac:spMkLst>
            <pc:docMk/>
            <pc:sldMk cId="363452327" sldId="322"/>
            <ac:spMk id="32" creationId="{51A41B89-92AF-4F43-83CC-7C72B4248673}"/>
          </ac:spMkLst>
        </pc:spChg>
        <pc:spChg chg="add mod">
          <ac:chgData name="Nguyen, Ngan V T" userId="2e7dd130-d492-47b2-9c30-14fe0e0286bb" providerId="ADAL" clId="{158CA9C6-3393-40A4-8432-E696E84C91DA}" dt="2021-01-15T15:39:01.741" v="169" actId="1076"/>
          <ac:spMkLst>
            <pc:docMk/>
            <pc:sldMk cId="363452327" sldId="322"/>
            <ac:spMk id="33" creationId="{34122C94-84B9-4790-B27C-F68A1FD9804C}"/>
          </ac:spMkLst>
        </pc:spChg>
        <pc:spChg chg="add mod">
          <ac:chgData name="Nguyen, Ngan V T" userId="2e7dd130-d492-47b2-9c30-14fe0e0286bb" providerId="ADAL" clId="{158CA9C6-3393-40A4-8432-E696E84C91DA}" dt="2021-01-15T16:04:44.114" v="389" actId="164"/>
          <ac:spMkLst>
            <pc:docMk/>
            <pc:sldMk cId="363452327" sldId="322"/>
            <ac:spMk id="34" creationId="{3111902E-F2B0-43AA-8310-8AC3CAD3403E}"/>
          </ac:spMkLst>
        </pc:spChg>
        <pc:spChg chg="del">
          <ac:chgData name="Nguyen, Ngan V T" userId="2e7dd130-d492-47b2-9c30-14fe0e0286bb" providerId="ADAL" clId="{158CA9C6-3393-40A4-8432-E696E84C91DA}" dt="2021-01-15T15:37:20.750" v="102" actId="478"/>
          <ac:spMkLst>
            <pc:docMk/>
            <pc:sldMk cId="363452327" sldId="322"/>
            <ac:spMk id="37" creationId="{FD665DDD-72F7-4E9B-8BDB-7830F44D7642}"/>
          </ac:spMkLst>
        </pc:spChg>
        <pc:spChg chg="del">
          <ac:chgData name="Nguyen, Ngan V T" userId="2e7dd130-d492-47b2-9c30-14fe0e0286bb" providerId="ADAL" clId="{158CA9C6-3393-40A4-8432-E696E84C91DA}" dt="2021-01-15T15:37:20.750" v="102" actId="478"/>
          <ac:spMkLst>
            <pc:docMk/>
            <pc:sldMk cId="363452327" sldId="322"/>
            <ac:spMk id="38" creationId="{4040EBA0-D900-4527-BBE3-2600413A5B57}"/>
          </ac:spMkLst>
        </pc:spChg>
        <pc:spChg chg="del">
          <ac:chgData name="Nguyen, Ngan V T" userId="2e7dd130-d492-47b2-9c30-14fe0e0286bb" providerId="ADAL" clId="{158CA9C6-3393-40A4-8432-E696E84C91DA}" dt="2021-01-15T15:37:20.750" v="102" actId="478"/>
          <ac:spMkLst>
            <pc:docMk/>
            <pc:sldMk cId="363452327" sldId="322"/>
            <ac:spMk id="40" creationId="{A0FAFF22-E6AE-4521-8284-7FCE29C95E43}"/>
          </ac:spMkLst>
        </pc:spChg>
        <pc:spChg chg="del">
          <ac:chgData name="Nguyen, Ngan V T" userId="2e7dd130-d492-47b2-9c30-14fe0e0286bb" providerId="ADAL" clId="{158CA9C6-3393-40A4-8432-E696E84C91DA}" dt="2021-01-15T15:37:20.750" v="102" actId="478"/>
          <ac:spMkLst>
            <pc:docMk/>
            <pc:sldMk cId="363452327" sldId="322"/>
            <ac:spMk id="41" creationId="{4D5E27A5-68DA-4AF7-A715-13E5256C9C98}"/>
          </ac:spMkLst>
        </pc:spChg>
        <pc:spChg chg="del">
          <ac:chgData name="Nguyen, Ngan V T" userId="2e7dd130-d492-47b2-9c30-14fe0e0286bb" providerId="ADAL" clId="{158CA9C6-3393-40A4-8432-E696E84C91DA}" dt="2021-01-15T15:37:29.121" v="104" actId="478"/>
          <ac:spMkLst>
            <pc:docMk/>
            <pc:sldMk cId="363452327" sldId="322"/>
            <ac:spMk id="44" creationId="{59459B8D-D33B-4BD8-9756-D4CFEEDE38FA}"/>
          </ac:spMkLst>
        </pc:spChg>
        <pc:grpChg chg="add mod">
          <ac:chgData name="Nguyen, Ngan V T" userId="2e7dd130-d492-47b2-9c30-14fe0e0286bb" providerId="ADAL" clId="{158CA9C6-3393-40A4-8432-E696E84C91DA}" dt="2021-01-15T16:04:44.114" v="389" actId="164"/>
          <ac:grpSpMkLst>
            <pc:docMk/>
            <pc:sldMk cId="363452327" sldId="322"/>
            <ac:grpSpMk id="5" creationId="{2170EAA9-846D-4F42-812D-2206CAB8F648}"/>
          </ac:grpSpMkLst>
        </pc:grpChg>
        <pc:picChg chg="mod modCrop">
          <ac:chgData name="Nguyen, Ngan V T" userId="2e7dd130-d492-47b2-9c30-14fe0e0286bb" providerId="ADAL" clId="{158CA9C6-3393-40A4-8432-E696E84C91DA}" dt="2021-01-15T16:03:26.312" v="340" actId="1076"/>
          <ac:picMkLst>
            <pc:docMk/>
            <pc:sldMk cId="363452327" sldId="322"/>
            <ac:picMk id="20" creationId="{5A5C9F00-EC0D-430C-AFBC-5C9BFAC780C7}"/>
          </ac:picMkLst>
        </pc:picChg>
        <pc:cxnChg chg="add">
          <ac:chgData name="Nguyen, Ngan V T" userId="2e7dd130-d492-47b2-9c30-14fe0e0286bb" providerId="ADAL" clId="{158CA9C6-3393-40A4-8432-E696E84C91DA}" dt="2021-01-15T15:37:21.176" v="103"/>
          <ac:cxnSpMkLst>
            <pc:docMk/>
            <pc:sldMk cId="363452327" sldId="322"/>
            <ac:cxnSpMk id="17" creationId="{1B9E7B37-6770-4D51-A868-4CD41C244C69}"/>
          </ac:cxnSpMkLst>
        </pc:cxnChg>
        <pc:cxnChg chg="del">
          <ac:chgData name="Nguyen, Ngan V T" userId="2e7dd130-d492-47b2-9c30-14fe0e0286bb" providerId="ADAL" clId="{158CA9C6-3393-40A4-8432-E696E84C91DA}" dt="2021-01-15T15:37:20.750" v="102" actId="478"/>
          <ac:cxnSpMkLst>
            <pc:docMk/>
            <pc:sldMk cId="363452327" sldId="322"/>
            <ac:cxnSpMk id="21" creationId="{FA962E5C-FDEF-43F8-B344-F195F5C63497}"/>
          </ac:cxnSpMkLst>
        </pc:cxnChg>
        <pc:cxnChg chg="add">
          <ac:chgData name="Nguyen, Ngan V T" userId="2e7dd130-d492-47b2-9c30-14fe0e0286bb" providerId="ADAL" clId="{158CA9C6-3393-40A4-8432-E696E84C91DA}" dt="2021-01-15T15:37:21.176" v="103"/>
          <ac:cxnSpMkLst>
            <pc:docMk/>
            <pc:sldMk cId="363452327" sldId="322"/>
            <ac:cxnSpMk id="23" creationId="{6754EAA6-0C7C-4321-B5B5-462DCBCC0F3E}"/>
          </ac:cxnSpMkLst>
        </pc:cxnChg>
        <pc:cxnChg chg="add">
          <ac:chgData name="Nguyen, Ngan V T" userId="2e7dd130-d492-47b2-9c30-14fe0e0286bb" providerId="ADAL" clId="{158CA9C6-3393-40A4-8432-E696E84C91DA}" dt="2021-01-15T15:37:21.176" v="103"/>
          <ac:cxnSpMkLst>
            <pc:docMk/>
            <pc:sldMk cId="363452327" sldId="322"/>
            <ac:cxnSpMk id="27" creationId="{E41BBE8F-6D59-4622-AB7F-5C76B24E2787}"/>
          </ac:cxnSpMkLst>
        </pc:cxnChg>
        <pc:cxnChg chg="add">
          <ac:chgData name="Nguyen, Ngan V T" userId="2e7dd130-d492-47b2-9c30-14fe0e0286bb" providerId="ADAL" clId="{158CA9C6-3393-40A4-8432-E696E84C91DA}" dt="2021-01-15T15:37:21.176" v="103"/>
          <ac:cxnSpMkLst>
            <pc:docMk/>
            <pc:sldMk cId="363452327" sldId="322"/>
            <ac:cxnSpMk id="30" creationId="{AE3CBF91-51EA-4812-B22D-AC050CA198E2}"/>
          </ac:cxnSpMkLst>
        </pc:cxnChg>
        <pc:cxnChg chg="add">
          <ac:chgData name="Nguyen, Ngan V T" userId="2e7dd130-d492-47b2-9c30-14fe0e0286bb" providerId="ADAL" clId="{158CA9C6-3393-40A4-8432-E696E84C91DA}" dt="2021-01-15T15:37:21.176" v="103"/>
          <ac:cxnSpMkLst>
            <pc:docMk/>
            <pc:sldMk cId="363452327" sldId="322"/>
            <ac:cxnSpMk id="31" creationId="{3EFEF9B7-17F3-469F-9BAA-3546168A7AB7}"/>
          </ac:cxnSpMkLst>
        </pc:cxnChg>
        <pc:cxnChg chg="del mod">
          <ac:chgData name="Nguyen, Ngan V T" userId="2e7dd130-d492-47b2-9c30-14fe0e0286bb" providerId="ADAL" clId="{158CA9C6-3393-40A4-8432-E696E84C91DA}" dt="2021-01-15T15:37:20.750" v="102" actId="478"/>
          <ac:cxnSpMkLst>
            <pc:docMk/>
            <pc:sldMk cId="363452327" sldId="322"/>
            <ac:cxnSpMk id="36" creationId="{2AF452F0-7FF3-42C2-8A0A-6F10C5238577}"/>
          </ac:cxnSpMkLst>
        </pc:cxnChg>
        <pc:cxnChg chg="del mod">
          <ac:chgData name="Nguyen, Ngan V T" userId="2e7dd130-d492-47b2-9c30-14fe0e0286bb" providerId="ADAL" clId="{158CA9C6-3393-40A4-8432-E696E84C91DA}" dt="2021-01-15T15:37:20.750" v="102" actId="478"/>
          <ac:cxnSpMkLst>
            <pc:docMk/>
            <pc:sldMk cId="363452327" sldId="322"/>
            <ac:cxnSpMk id="39" creationId="{7CE7149D-E3A4-4949-87E0-C6706788A106}"/>
          </ac:cxnSpMkLst>
        </pc:cxnChg>
        <pc:cxnChg chg="del mod">
          <ac:chgData name="Nguyen, Ngan V T" userId="2e7dd130-d492-47b2-9c30-14fe0e0286bb" providerId="ADAL" clId="{158CA9C6-3393-40A4-8432-E696E84C91DA}" dt="2021-01-15T15:37:20.750" v="102" actId="478"/>
          <ac:cxnSpMkLst>
            <pc:docMk/>
            <pc:sldMk cId="363452327" sldId="322"/>
            <ac:cxnSpMk id="42" creationId="{D03A4A40-0B7C-45A9-90C3-195ED1448B43}"/>
          </ac:cxnSpMkLst>
        </pc:cxnChg>
        <pc:cxnChg chg="del">
          <ac:chgData name="Nguyen, Ngan V T" userId="2e7dd130-d492-47b2-9c30-14fe0e0286bb" providerId="ADAL" clId="{158CA9C6-3393-40A4-8432-E696E84C91DA}" dt="2021-01-15T15:37:20.750" v="102" actId="478"/>
          <ac:cxnSpMkLst>
            <pc:docMk/>
            <pc:sldMk cId="363452327" sldId="322"/>
            <ac:cxnSpMk id="43" creationId="{0EBE4849-6382-4846-9C2E-361A1DB5524F}"/>
          </ac:cxnSpMkLst>
        </pc:cxnChg>
      </pc:sldChg>
      <pc:sldChg chg="addSp delSp modSp add">
        <pc:chgData name="Nguyen, Ngan V T" userId="2e7dd130-d492-47b2-9c30-14fe0e0286bb" providerId="ADAL" clId="{158CA9C6-3393-40A4-8432-E696E84C91DA}" dt="2021-01-15T15:52:07.689" v="261" actId="14100"/>
        <pc:sldMkLst>
          <pc:docMk/>
          <pc:sldMk cId="399741630" sldId="323"/>
        </pc:sldMkLst>
        <pc:spChg chg="del">
          <ac:chgData name="Nguyen, Ngan V T" userId="2e7dd130-d492-47b2-9c30-14fe0e0286bb" providerId="ADAL" clId="{158CA9C6-3393-40A4-8432-E696E84C91DA}" dt="2021-01-15T15:51:32.581" v="242" actId="478"/>
          <ac:spMkLst>
            <pc:docMk/>
            <pc:sldMk cId="399741630" sldId="323"/>
            <ac:spMk id="7" creationId="{F7A2E49F-3D9C-4A75-AD6E-BBBCBC6A92E4}"/>
          </ac:spMkLst>
        </pc:spChg>
        <pc:spChg chg="mod">
          <ac:chgData name="Nguyen, Ngan V T" userId="2e7dd130-d492-47b2-9c30-14fe0e0286bb" providerId="ADAL" clId="{158CA9C6-3393-40A4-8432-E696E84C91DA}" dt="2021-01-15T15:52:07.689" v="261" actId="14100"/>
          <ac:spMkLst>
            <pc:docMk/>
            <pc:sldMk cId="399741630" sldId="323"/>
            <ac:spMk id="8" creationId="{098EACEF-ED4B-4BAE-8C63-86716116B69C}"/>
          </ac:spMkLst>
        </pc:spChg>
        <pc:spChg chg="del">
          <ac:chgData name="Nguyen, Ngan V T" userId="2e7dd130-d492-47b2-9c30-14fe0e0286bb" providerId="ADAL" clId="{158CA9C6-3393-40A4-8432-E696E84C91DA}" dt="2021-01-15T15:51:32.581" v="242" actId="478"/>
          <ac:spMkLst>
            <pc:docMk/>
            <pc:sldMk cId="399741630" sldId="323"/>
            <ac:spMk id="10" creationId="{31BCA50E-77B9-4466-B5DE-7DE5A848EB73}"/>
          </ac:spMkLst>
        </pc:spChg>
        <pc:picChg chg="del">
          <ac:chgData name="Nguyen, Ngan V T" userId="2e7dd130-d492-47b2-9c30-14fe0e0286bb" providerId="ADAL" clId="{158CA9C6-3393-40A4-8432-E696E84C91DA}" dt="2021-01-15T15:51:32.581" v="242" actId="478"/>
          <ac:picMkLst>
            <pc:docMk/>
            <pc:sldMk cId="399741630" sldId="323"/>
            <ac:picMk id="2" creationId="{B4CAE74D-2DDC-412A-AC55-0469CEFD2231}"/>
          </ac:picMkLst>
        </pc:picChg>
        <pc:picChg chg="add mod ord">
          <ac:chgData name="Nguyen, Ngan V T" userId="2e7dd130-d492-47b2-9c30-14fe0e0286bb" providerId="ADAL" clId="{158CA9C6-3393-40A4-8432-E696E84C91DA}" dt="2021-01-15T15:51:52.004" v="247" actId="1076"/>
          <ac:picMkLst>
            <pc:docMk/>
            <pc:sldMk cId="399741630" sldId="323"/>
            <ac:picMk id="5" creationId="{281C1138-ACAD-487D-BC3C-489EC33954B5}"/>
          </ac:picMkLst>
        </pc:picChg>
      </pc:sldChg>
      <pc:sldChg chg="addSp delSp modSp add">
        <pc:chgData name="Nguyen, Ngan V T" userId="2e7dd130-d492-47b2-9c30-14fe0e0286bb" providerId="ADAL" clId="{158CA9C6-3393-40A4-8432-E696E84C91DA}" dt="2021-01-15T15:58:44.078" v="338" actId="478"/>
        <pc:sldMkLst>
          <pc:docMk/>
          <pc:sldMk cId="3350886802" sldId="324"/>
        </pc:sldMkLst>
        <pc:spChg chg="add del">
          <ac:chgData name="Nguyen, Ngan V T" userId="2e7dd130-d492-47b2-9c30-14fe0e0286bb" providerId="ADAL" clId="{158CA9C6-3393-40A4-8432-E696E84C91DA}" dt="2021-01-15T15:53:59.319" v="268"/>
          <ac:spMkLst>
            <pc:docMk/>
            <pc:sldMk cId="3350886802" sldId="324"/>
            <ac:spMk id="2" creationId="{2711D29E-66E8-4E5D-8E6B-0CEE65BFC4DA}"/>
          </ac:spMkLst>
        </pc:spChg>
        <pc:spChg chg="add del">
          <ac:chgData name="Nguyen, Ngan V T" userId="2e7dd130-d492-47b2-9c30-14fe0e0286bb" providerId="ADAL" clId="{158CA9C6-3393-40A4-8432-E696E84C91DA}" dt="2021-01-15T15:54:13.331" v="271"/>
          <ac:spMkLst>
            <pc:docMk/>
            <pc:sldMk cId="3350886802" sldId="324"/>
            <ac:spMk id="7" creationId="{9CB7CEE7-032E-4013-8C09-F2B3E7167851}"/>
          </ac:spMkLst>
        </pc:spChg>
        <pc:spChg chg="mod">
          <ac:chgData name="Nguyen, Ngan V T" userId="2e7dd130-d492-47b2-9c30-14fe0e0286bb" providerId="ADAL" clId="{158CA9C6-3393-40A4-8432-E696E84C91DA}" dt="2021-01-15T15:52:19.193" v="265" actId="20577"/>
          <ac:spMkLst>
            <pc:docMk/>
            <pc:sldMk cId="3350886802" sldId="324"/>
            <ac:spMk id="8" creationId="{098EACEF-ED4B-4BAE-8C63-86716116B69C}"/>
          </ac:spMkLst>
        </pc:spChg>
        <pc:spChg chg="add mod">
          <ac:chgData name="Nguyen, Ngan V T" userId="2e7dd130-d492-47b2-9c30-14fe0e0286bb" providerId="ADAL" clId="{158CA9C6-3393-40A4-8432-E696E84C91DA}" dt="2021-01-15T15:56:01.258" v="298" actId="1076"/>
          <ac:spMkLst>
            <pc:docMk/>
            <pc:sldMk cId="3350886802" sldId="324"/>
            <ac:spMk id="10" creationId="{9D59D5FC-19BC-44F7-BDC9-61724DE63872}"/>
          </ac:spMkLst>
        </pc:spChg>
        <pc:spChg chg="add mod">
          <ac:chgData name="Nguyen, Ngan V T" userId="2e7dd130-d492-47b2-9c30-14fe0e0286bb" providerId="ADAL" clId="{158CA9C6-3393-40A4-8432-E696E84C91DA}" dt="2021-01-15T15:56:53.840" v="305" actId="14861"/>
          <ac:spMkLst>
            <pc:docMk/>
            <pc:sldMk cId="3350886802" sldId="324"/>
            <ac:spMk id="11" creationId="{F75C8C96-8BD7-4A63-97A3-DC644D736166}"/>
          </ac:spMkLst>
        </pc:spChg>
        <pc:spChg chg="add del mod">
          <ac:chgData name="Nguyen, Ngan V T" userId="2e7dd130-d492-47b2-9c30-14fe0e0286bb" providerId="ADAL" clId="{158CA9C6-3393-40A4-8432-E696E84C91DA}" dt="2021-01-15T15:57:09.647" v="307" actId="478"/>
          <ac:spMkLst>
            <pc:docMk/>
            <pc:sldMk cId="3350886802" sldId="324"/>
            <ac:spMk id="13" creationId="{4D5F1777-C5A7-494D-92DD-8BB203078F8C}"/>
          </ac:spMkLst>
        </pc:spChg>
        <pc:spChg chg="add mod">
          <ac:chgData name="Nguyen, Ngan V T" userId="2e7dd130-d492-47b2-9c30-14fe0e0286bb" providerId="ADAL" clId="{158CA9C6-3393-40A4-8432-E696E84C91DA}" dt="2021-01-15T15:58:12.510" v="336" actId="113"/>
          <ac:spMkLst>
            <pc:docMk/>
            <pc:sldMk cId="3350886802" sldId="324"/>
            <ac:spMk id="14" creationId="{5A313641-A88D-47CB-83B5-1EB2B9DE8BA2}"/>
          </ac:spMkLst>
        </pc:spChg>
        <pc:picChg chg="add mod ord">
          <ac:chgData name="Nguyen, Ngan V T" userId="2e7dd130-d492-47b2-9c30-14fe0e0286bb" providerId="ADAL" clId="{158CA9C6-3393-40A4-8432-E696E84C91DA}" dt="2021-01-15T15:56:41.332" v="302" actId="1076"/>
          <ac:picMkLst>
            <pc:docMk/>
            <pc:sldMk cId="3350886802" sldId="324"/>
            <ac:picMk id="3" creationId="{04CC685E-91AE-40E5-BBDA-F91C383FB603}"/>
          </ac:picMkLst>
        </pc:picChg>
        <pc:picChg chg="del">
          <ac:chgData name="Nguyen, Ngan V T" userId="2e7dd130-d492-47b2-9c30-14fe0e0286bb" providerId="ADAL" clId="{158CA9C6-3393-40A4-8432-E696E84C91DA}" dt="2021-01-15T15:53:27.136" v="266" actId="478"/>
          <ac:picMkLst>
            <pc:docMk/>
            <pc:sldMk cId="3350886802" sldId="324"/>
            <ac:picMk id="5" creationId="{281C1138-ACAD-487D-BC3C-489EC33954B5}"/>
          </ac:picMkLst>
        </pc:picChg>
        <pc:picChg chg="add mod ord modCrop">
          <ac:chgData name="Nguyen, Ngan V T" userId="2e7dd130-d492-47b2-9c30-14fe0e0286bb" providerId="ADAL" clId="{158CA9C6-3393-40A4-8432-E696E84C91DA}" dt="2021-01-15T15:56:44.321" v="303" actId="1076"/>
          <ac:picMkLst>
            <pc:docMk/>
            <pc:sldMk cId="3350886802" sldId="324"/>
            <ac:picMk id="9" creationId="{633E2FC4-D6C7-4E79-8F51-E08905DDC5FD}"/>
          </ac:picMkLst>
        </pc:picChg>
        <pc:cxnChg chg="add del mod">
          <ac:chgData name="Nguyen, Ngan V T" userId="2e7dd130-d492-47b2-9c30-14fe0e0286bb" providerId="ADAL" clId="{158CA9C6-3393-40A4-8432-E696E84C91DA}" dt="2021-01-15T15:58:44.078" v="338" actId="478"/>
          <ac:cxnSpMkLst>
            <pc:docMk/>
            <pc:sldMk cId="3350886802" sldId="324"/>
            <ac:cxnSpMk id="15" creationId="{730ECBFC-C92B-4D36-9D8F-AB6AD159F447}"/>
          </ac:cxnSpMkLst>
        </pc:cxnChg>
      </pc:sldChg>
    </pc:docChg>
  </pc:docChgLst>
</pc:chgInfo>
</file>

<file path=ppt/media/image1.png>
</file>

<file path=ppt/media/image2.gif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hyperlink" Target="https://idatavisualizationlab.github.io/HPCC/connectedScatterPlot/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3A0BEC-B896-4296-8484-B1DB12A41A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2" t="476" b="1905"/>
          <a:stretch/>
        </p:blipFill>
        <p:spPr>
          <a:xfrm>
            <a:off x="-3363687" y="0"/>
            <a:ext cx="8752306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Job Net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50941" y="3602038"/>
            <a:ext cx="4194445" cy="1655762"/>
          </a:xfrm>
        </p:spPr>
        <p:txBody>
          <a:bodyPr/>
          <a:lstStyle/>
          <a:p>
            <a:r>
              <a:rPr lang="en-US"/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1/15/2021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A5C9F00-EC0D-430C-AFBC-5C9BFAC78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20" t="476" b="1905"/>
          <a:stretch/>
        </p:blipFill>
        <p:spPr>
          <a:xfrm>
            <a:off x="2767285" y="0"/>
            <a:ext cx="12428378" cy="1183254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Job 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562898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5C0270-9CF0-43C0-9F71-B624B17856F4}"/>
              </a:ext>
            </a:extLst>
          </p:cNvPr>
          <p:cNvSpPr/>
          <p:nvPr/>
        </p:nvSpPr>
        <p:spPr>
          <a:xfrm>
            <a:off x="905069" y="1511794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F2147B-5525-4A9D-A15B-BABDD636740F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46471" y="1721615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646471" y="1301383"/>
            <a:ext cx="0" cy="420232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9EB3CF8-054C-4A07-96CD-8F983B84A070}"/>
              </a:ext>
            </a:extLst>
          </p:cNvPr>
          <p:cNvSpPr/>
          <p:nvPr/>
        </p:nvSpPr>
        <p:spPr>
          <a:xfrm>
            <a:off x="-1" y="4672573"/>
            <a:ext cx="4945221" cy="10126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296E49-87B4-4A46-9EDD-917467107FD0}"/>
              </a:ext>
            </a:extLst>
          </p:cNvPr>
          <p:cNvSpPr/>
          <p:nvPr/>
        </p:nvSpPr>
        <p:spPr>
          <a:xfrm>
            <a:off x="353178" y="4841557"/>
            <a:ext cx="42654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Color by metrics value (</a:t>
            </a:r>
            <a:r>
              <a:rPr lang="en-US" err="1"/>
              <a:t>e.g</a:t>
            </a:r>
            <a:r>
              <a:rPr lang="en-US"/>
              <a:t>: Temperature, Fan speed, etc.)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EBC6714-F0E9-4099-B734-8CDA2214BEB9}"/>
              </a:ext>
            </a:extLst>
          </p:cNvPr>
          <p:cNvCxnSpPr>
            <a:cxnSpLocks/>
          </p:cNvCxnSpPr>
          <p:nvPr/>
        </p:nvCxnSpPr>
        <p:spPr>
          <a:xfrm>
            <a:off x="646472" y="1327790"/>
            <a:ext cx="0" cy="1628115"/>
          </a:xfrm>
          <a:prstGeom prst="line">
            <a:avLst/>
          </a:prstGeom>
          <a:ln w="381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7F8A3CF-848D-46F4-9625-149D3FF38F52}"/>
              </a:ext>
            </a:extLst>
          </p:cNvPr>
          <p:cNvCxnSpPr/>
          <p:nvPr/>
        </p:nvCxnSpPr>
        <p:spPr>
          <a:xfrm flipH="1" flipV="1">
            <a:off x="646471" y="1721615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7B62F881-5A5F-4057-9EB3-DAB2B3DB1101}"/>
              </a:ext>
            </a:extLst>
          </p:cNvPr>
          <p:cNvSpPr/>
          <p:nvPr/>
        </p:nvSpPr>
        <p:spPr>
          <a:xfrm>
            <a:off x="905069" y="2115441"/>
            <a:ext cx="131780" cy="419643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2CC5580-97B8-4B61-8DC2-93E84402E674}"/>
              </a:ext>
            </a:extLst>
          </p:cNvPr>
          <p:cNvCxnSpPr>
            <a:stCxn id="29" idx="1"/>
          </p:cNvCxnSpPr>
          <p:nvPr/>
        </p:nvCxnSpPr>
        <p:spPr>
          <a:xfrm flipH="1" flipV="1">
            <a:off x="646471" y="2325262"/>
            <a:ext cx="258598" cy="1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6640598-2A2D-4A89-A967-E5EB16D43A70}"/>
              </a:ext>
            </a:extLst>
          </p:cNvPr>
          <p:cNvSpPr/>
          <p:nvPr/>
        </p:nvSpPr>
        <p:spPr>
          <a:xfrm>
            <a:off x="905069" y="2746084"/>
            <a:ext cx="131780" cy="419643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F0EAC0A-1EFF-4FBD-BFD9-A683279055DF}"/>
              </a:ext>
            </a:extLst>
          </p:cNvPr>
          <p:cNvCxnSpPr>
            <a:stCxn id="31" idx="1"/>
          </p:cNvCxnSpPr>
          <p:nvPr/>
        </p:nvCxnSpPr>
        <p:spPr>
          <a:xfrm flipH="1" flipV="1">
            <a:off x="646471" y="2955905"/>
            <a:ext cx="258598" cy="1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2B28A80-96D2-4A14-80A1-233127FE119F}"/>
              </a:ext>
            </a:extLst>
          </p:cNvPr>
          <p:cNvSpPr txBox="1"/>
          <p:nvPr/>
        </p:nvSpPr>
        <p:spPr>
          <a:xfrm>
            <a:off x="1078136" y="1511794"/>
            <a:ext cx="121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Compute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D500CE5-C880-457D-A208-09158AA2ADB2}"/>
              </a:ext>
            </a:extLst>
          </p:cNvPr>
          <p:cNvSpPr txBox="1"/>
          <p:nvPr/>
        </p:nvSpPr>
        <p:spPr>
          <a:xfrm>
            <a:off x="1078136" y="2115441"/>
            <a:ext cx="121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>
                    <a:lumMod val="75000"/>
                  </a:schemeClr>
                </a:solidFill>
              </a:rPr>
              <a:t>User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E67BD5B-78CF-4088-A7FF-9D2D9525C65A}"/>
              </a:ext>
            </a:extLst>
          </p:cNvPr>
          <p:cNvSpPr txBox="1"/>
          <p:nvPr/>
        </p:nvSpPr>
        <p:spPr>
          <a:xfrm>
            <a:off x="1078136" y="2746084"/>
            <a:ext cx="121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>
                    <a:lumMod val="75000"/>
                  </a:schemeClr>
                </a:solidFill>
              </a:rPr>
              <a:t>Link</a:t>
            </a: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418DAE75-4077-4FBB-BD01-CD2430268CCD}"/>
              </a:ext>
            </a:extLst>
          </p:cNvPr>
          <p:cNvSpPr/>
          <p:nvPr/>
        </p:nvSpPr>
        <p:spPr>
          <a:xfrm>
            <a:off x="2240610" y="1662977"/>
            <a:ext cx="3028871" cy="397043"/>
          </a:xfrm>
          <a:custGeom>
            <a:avLst/>
            <a:gdLst>
              <a:gd name="connsiteX0" fmla="*/ 3028871 w 6057741"/>
              <a:gd name="connsiteY0" fmla="*/ 0 h 794085"/>
              <a:gd name="connsiteX1" fmla="*/ 6057742 w 6057741"/>
              <a:gd name="connsiteY1" fmla="*/ 397043 h 794085"/>
              <a:gd name="connsiteX2" fmla="*/ 3028871 w 6057741"/>
              <a:gd name="connsiteY2" fmla="*/ 397043 h 794085"/>
              <a:gd name="connsiteX3" fmla="*/ 3028871 w 6057741"/>
              <a:gd name="connsiteY3" fmla="*/ 0 h 794085"/>
              <a:gd name="connsiteX0" fmla="*/ 3028871 w 6057741"/>
              <a:gd name="connsiteY0" fmla="*/ 0 h 794085"/>
              <a:gd name="connsiteX1" fmla="*/ 6057742 w 6057741"/>
              <a:gd name="connsiteY1" fmla="*/ 397043 h 794085"/>
              <a:gd name="connsiteX0" fmla="*/ 0 w 3028871"/>
              <a:gd name="connsiteY0" fmla="*/ 0 h 397043"/>
              <a:gd name="connsiteX1" fmla="*/ 3028871 w 3028871"/>
              <a:gd name="connsiteY1" fmla="*/ 397043 h 397043"/>
              <a:gd name="connsiteX2" fmla="*/ 0 w 3028871"/>
              <a:gd name="connsiteY2" fmla="*/ 397043 h 397043"/>
              <a:gd name="connsiteX3" fmla="*/ 0 w 3028871"/>
              <a:gd name="connsiteY3" fmla="*/ 0 h 397043"/>
              <a:gd name="connsiteX0" fmla="*/ 0 w 3028871"/>
              <a:gd name="connsiteY0" fmla="*/ 0 h 397043"/>
              <a:gd name="connsiteX1" fmla="*/ 3028871 w 3028871"/>
              <a:gd name="connsiteY1" fmla="*/ 397043 h 397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28871" h="397043" stroke="0" extrusionOk="0">
                <a:moveTo>
                  <a:pt x="0" y="0"/>
                </a:moveTo>
                <a:cubicBezTo>
                  <a:pt x="1672799" y="0"/>
                  <a:pt x="3028871" y="177762"/>
                  <a:pt x="3028871" y="397043"/>
                </a:cubicBezTo>
                <a:lnTo>
                  <a:pt x="0" y="397043"/>
                </a:lnTo>
                <a:lnTo>
                  <a:pt x="0" y="0"/>
                </a:lnTo>
                <a:close/>
              </a:path>
              <a:path w="3028871" h="397043" fill="none">
                <a:moveTo>
                  <a:pt x="0" y="0"/>
                </a:moveTo>
                <a:cubicBezTo>
                  <a:pt x="1672799" y="0"/>
                  <a:pt x="3028871" y="177762"/>
                  <a:pt x="3028871" y="397043"/>
                </a:cubicBezTo>
              </a:path>
            </a:pathLst>
          </a:cu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427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A5C9F00-EC0D-430C-AFBC-5C9BFAC78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20" t="476" b="1905"/>
          <a:stretch/>
        </p:blipFill>
        <p:spPr>
          <a:xfrm>
            <a:off x="2846798" y="0"/>
            <a:ext cx="12428378" cy="1183254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Job 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562898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A962E5C-FDEF-43F8-B344-F195F5C63497}"/>
              </a:ext>
            </a:extLst>
          </p:cNvPr>
          <p:cNvCxnSpPr>
            <a:cxnSpLocks/>
          </p:cNvCxnSpPr>
          <p:nvPr/>
        </p:nvCxnSpPr>
        <p:spPr>
          <a:xfrm>
            <a:off x="646472" y="1327790"/>
            <a:ext cx="0" cy="1628115"/>
          </a:xfrm>
          <a:prstGeom prst="line">
            <a:avLst/>
          </a:prstGeom>
          <a:ln w="381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9049B75E-2EF7-4178-8FF3-2A622D427CEF}"/>
              </a:ext>
            </a:extLst>
          </p:cNvPr>
          <p:cNvSpPr/>
          <p:nvPr/>
        </p:nvSpPr>
        <p:spPr>
          <a:xfrm>
            <a:off x="905069" y="1511794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68383D-4B1A-49F8-9C1D-53A56EFFD44A}"/>
              </a:ext>
            </a:extLst>
          </p:cNvPr>
          <p:cNvSpPr txBox="1"/>
          <p:nvPr/>
        </p:nvSpPr>
        <p:spPr>
          <a:xfrm>
            <a:off x="1078136" y="1511794"/>
            <a:ext cx="121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>
                    <a:lumMod val="75000"/>
                  </a:schemeClr>
                </a:solidFill>
              </a:rPr>
              <a:t>Compute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2AF452F0-7FF3-42C2-8A0A-6F10C5238577}"/>
              </a:ext>
            </a:extLst>
          </p:cNvPr>
          <p:cNvCxnSpPr>
            <a:stCxn id="22" idx="1"/>
          </p:cNvCxnSpPr>
          <p:nvPr/>
        </p:nvCxnSpPr>
        <p:spPr>
          <a:xfrm flipH="1" flipV="1">
            <a:off x="646471" y="1721615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FD665DDD-72F7-4E9B-8BDB-7830F44D7642}"/>
              </a:ext>
            </a:extLst>
          </p:cNvPr>
          <p:cNvSpPr/>
          <p:nvPr/>
        </p:nvSpPr>
        <p:spPr>
          <a:xfrm>
            <a:off x="905069" y="2115441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040EBA0-D900-4527-BBE3-2600413A5B57}"/>
              </a:ext>
            </a:extLst>
          </p:cNvPr>
          <p:cNvSpPr txBox="1"/>
          <p:nvPr/>
        </p:nvSpPr>
        <p:spPr>
          <a:xfrm>
            <a:off x="1078136" y="2115441"/>
            <a:ext cx="121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User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7CE7149D-E3A4-4949-87E0-C6706788A106}"/>
              </a:ext>
            </a:extLst>
          </p:cNvPr>
          <p:cNvCxnSpPr>
            <a:stCxn id="37" idx="1"/>
          </p:cNvCxnSpPr>
          <p:nvPr/>
        </p:nvCxnSpPr>
        <p:spPr>
          <a:xfrm flipH="1" flipV="1">
            <a:off x="646471" y="2325262"/>
            <a:ext cx="258598" cy="1"/>
          </a:xfrm>
          <a:prstGeom prst="line">
            <a:avLst/>
          </a:prstGeom>
          <a:ln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A0FAFF22-E6AE-4521-8284-7FCE29C95E43}"/>
              </a:ext>
            </a:extLst>
          </p:cNvPr>
          <p:cNvSpPr/>
          <p:nvPr/>
        </p:nvSpPr>
        <p:spPr>
          <a:xfrm>
            <a:off x="905069" y="2746084"/>
            <a:ext cx="131780" cy="419643"/>
          </a:xfrm>
          <a:prstGeom prst="rect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5E27A5-68DA-4AF7-A715-13E5256C9C98}"/>
              </a:ext>
            </a:extLst>
          </p:cNvPr>
          <p:cNvSpPr txBox="1"/>
          <p:nvPr/>
        </p:nvSpPr>
        <p:spPr>
          <a:xfrm>
            <a:off x="1078136" y="2746084"/>
            <a:ext cx="121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>
                    <a:lumMod val="75000"/>
                  </a:schemeClr>
                </a:solidFill>
              </a:rPr>
              <a:t>Link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03A4A40-0B7C-45A9-90C3-195ED1448B43}"/>
              </a:ext>
            </a:extLst>
          </p:cNvPr>
          <p:cNvCxnSpPr>
            <a:stCxn id="40" idx="1"/>
          </p:cNvCxnSpPr>
          <p:nvPr/>
        </p:nvCxnSpPr>
        <p:spPr>
          <a:xfrm flipH="1" flipV="1">
            <a:off x="646471" y="2955905"/>
            <a:ext cx="258598" cy="1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0EBE4849-6382-4846-9C2E-361A1DB5524F}"/>
              </a:ext>
            </a:extLst>
          </p:cNvPr>
          <p:cNvCxnSpPr>
            <a:cxnSpLocks/>
          </p:cNvCxnSpPr>
          <p:nvPr/>
        </p:nvCxnSpPr>
        <p:spPr>
          <a:xfrm>
            <a:off x="646471" y="1301383"/>
            <a:ext cx="0" cy="1023879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Arc 7">
            <a:extLst>
              <a:ext uri="{FF2B5EF4-FFF2-40B4-BE49-F238E27FC236}">
                <a16:creationId xmlns:a16="http://schemas.microsoft.com/office/drawing/2014/main" id="{59459B8D-D33B-4BD8-9756-D4CFEEDE38FA}"/>
              </a:ext>
            </a:extLst>
          </p:cNvPr>
          <p:cNvSpPr/>
          <p:nvPr/>
        </p:nvSpPr>
        <p:spPr>
          <a:xfrm>
            <a:off x="1726042" y="1675436"/>
            <a:ext cx="3883637" cy="803084"/>
          </a:xfrm>
          <a:custGeom>
            <a:avLst/>
            <a:gdLst>
              <a:gd name="connsiteX0" fmla="*/ 3028871 w 6057741"/>
              <a:gd name="connsiteY0" fmla="*/ 0 h 794085"/>
              <a:gd name="connsiteX1" fmla="*/ 6057742 w 6057741"/>
              <a:gd name="connsiteY1" fmla="*/ 397043 h 794085"/>
              <a:gd name="connsiteX2" fmla="*/ 3028871 w 6057741"/>
              <a:gd name="connsiteY2" fmla="*/ 397043 h 794085"/>
              <a:gd name="connsiteX3" fmla="*/ 3028871 w 6057741"/>
              <a:gd name="connsiteY3" fmla="*/ 0 h 794085"/>
              <a:gd name="connsiteX0" fmla="*/ 3028871 w 6057741"/>
              <a:gd name="connsiteY0" fmla="*/ 0 h 794085"/>
              <a:gd name="connsiteX1" fmla="*/ 6057742 w 6057741"/>
              <a:gd name="connsiteY1" fmla="*/ 397043 h 794085"/>
              <a:gd name="connsiteX0" fmla="*/ 0 w 3028871"/>
              <a:gd name="connsiteY0" fmla="*/ 0 h 397043"/>
              <a:gd name="connsiteX1" fmla="*/ 3028871 w 3028871"/>
              <a:gd name="connsiteY1" fmla="*/ 397043 h 397043"/>
              <a:gd name="connsiteX2" fmla="*/ 0 w 3028871"/>
              <a:gd name="connsiteY2" fmla="*/ 397043 h 397043"/>
              <a:gd name="connsiteX3" fmla="*/ 0 w 3028871"/>
              <a:gd name="connsiteY3" fmla="*/ 0 h 397043"/>
              <a:gd name="connsiteX0" fmla="*/ 0 w 3028871"/>
              <a:gd name="connsiteY0" fmla="*/ 0 h 397043"/>
              <a:gd name="connsiteX1" fmla="*/ 3028871 w 3028871"/>
              <a:gd name="connsiteY1" fmla="*/ 397043 h 397043"/>
              <a:gd name="connsiteX0" fmla="*/ 0 w 3853819"/>
              <a:gd name="connsiteY0" fmla="*/ 1501 h 398544"/>
              <a:gd name="connsiteX1" fmla="*/ 3028871 w 3853819"/>
              <a:gd name="connsiteY1" fmla="*/ 398544 h 398544"/>
              <a:gd name="connsiteX2" fmla="*/ 0 w 3853819"/>
              <a:gd name="connsiteY2" fmla="*/ 398544 h 398544"/>
              <a:gd name="connsiteX3" fmla="*/ 0 w 3853819"/>
              <a:gd name="connsiteY3" fmla="*/ 1501 h 398544"/>
              <a:gd name="connsiteX0" fmla="*/ 0 w 3853819"/>
              <a:gd name="connsiteY0" fmla="*/ 1501 h 398544"/>
              <a:gd name="connsiteX1" fmla="*/ 3853819 w 3853819"/>
              <a:gd name="connsiteY1" fmla="*/ 189823 h 398544"/>
              <a:gd name="connsiteX0" fmla="*/ 0 w 3853819"/>
              <a:gd name="connsiteY0" fmla="*/ 115575 h 512618"/>
              <a:gd name="connsiteX1" fmla="*/ 3028871 w 3853819"/>
              <a:gd name="connsiteY1" fmla="*/ 512618 h 512618"/>
              <a:gd name="connsiteX2" fmla="*/ 0 w 3853819"/>
              <a:gd name="connsiteY2" fmla="*/ 512618 h 512618"/>
              <a:gd name="connsiteX3" fmla="*/ 0 w 3853819"/>
              <a:gd name="connsiteY3" fmla="*/ 115575 h 512618"/>
              <a:gd name="connsiteX0" fmla="*/ 0 w 3853819"/>
              <a:gd name="connsiteY0" fmla="*/ 115575 h 512618"/>
              <a:gd name="connsiteX1" fmla="*/ 3853819 w 3853819"/>
              <a:gd name="connsiteY1" fmla="*/ 303897 h 512618"/>
              <a:gd name="connsiteX0" fmla="*/ 0 w 3853819"/>
              <a:gd name="connsiteY0" fmla="*/ 140732 h 537775"/>
              <a:gd name="connsiteX1" fmla="*/ 3028871 w 3853819"/>
              <a:gd name="connsiteY1" fmla="*/ 537775 h 537775"/>
              <a:gd name="connsiteX2" fmla="*/ 0 w 3853819"/>
              <a:gd name="connsiteY2" fmla="*/ 537775 h 537775"/>
              <a:gd name="connsiteX3" fmla="*/ 0 w 3853819"/>
              <a:gd name="connsiteY3" fmla="*/ 140732 h 537775"/>
              <a:gd name="connsiteX0" fmla="*/ 0 w 3853819"/>
              <a:gd name="connsiteY0" fmla="*/ 140732 h 537775"/>
              <a:gd name="connsiteX1" fmla="*/ 3853819 w 3853819"/>
              <a:gd name="connsiteY1" fmla="*/ 329054 h 537775"/>
              <a:gd name="connsiteX0" fmla="*/ 0 w 3853819"/>
              <a:gd name="connsiteY0" fmla="*/ 115576 h 512619"/>
              <a:gd name="connsiteX1" fmla="*/ 0 w 3853819"/>
              <a:gd name="connsiteY1" fmla="*/ 512619 h 512619"/>
              <a:gd name="connsiteX2" fmla="*/ 0 w 3853819"/>
              <a:gd name="connsiteY2" fmla="*/ 115576 h 512619"/>
              <a:gd name="connsiteX0" fmla="*/ 0 w 3853819"/>
              <a:gd name="connsiteY0" fmla="*/ 115576 h 512619"/>
              <a:gd name="connsiteX1" fmla="*/ 3853819 w 3853819"/>
              <a:gd name="connsiteY1" fmla="*/ 303898 h 512619"/>
              <a:gd name="connsiteX0" fmla="*/ 0 w 3853819"/>
              <a:gd name="connsiteY0" fmla="*/ 115576 h 512619"/>
              <a:gd name="connsiteX1" fmla="*/ 0 w 3853819"/>
              <a:gd name="connsiteY1" fmla="*/ 512619 h 512619"/>
              <a:gd name="connsiteX2" fmla="*/ 0 w 3853819"/>
              <a:gd name="connsiteY2" fmla="*/ 115576 h 512619"/>
              <a:gd name="connsiteX0" fmla="*/ 0 w 3853819"/>
              <a:gd name="connsiteY0" fmla="*/ 115576 h 512619"/>
              <a:gd name="connsiteX1" fmla="*/ 3853819 w 3853819"/>
              <a:gd name="connsiteY1" fmla="*/ 303898 h 512619"/>
              <a:gd name="connsiteX0" fmla="*/ 0 w 3853819"/>
              <a:gd name="connsiteY0" fmla="*/ 100314 h 497357"/>
              <a:gd name="connsiteX1" fmla="*/ 0 w 3853819"/>
              <a:gd name="connsiteY1" fmla="*/ 497357 h 497357"/>
              <a:gd name="connsiteX2" fmla="*/ 0 w 3853819"/>
              <a:gd name="connsiteY2" fmla="*/ 100314 h 497357"/>
              <a:gd name="connsiteX0" fmla="*/ 536713 w 3853819"/>
              <a:gd name="connsiteY0" fmla="*/ 458123 h 497357"/>
              <a:gd name="connsiteX1" fmla="*/ 3853819 w 3853819"/>
              <a:gd name="connsiteY1" fmla="*/ 288636 h 497357"/>
              <a:gd name="connsiteX0" fmla="*/ 0 w 3853819"/>
              <a:gd name="connsiteY0" fmla="*/ 59290 h 456333"/>
              <a:gd name="connsiteX1" fmla="*/ 0 w 3853819"/>
              <a:gd name="connsiteY1" fmla="*/ 456333 h 456333"/>
              <a:gd name="connsiteX2" fmla="*/ 91440 w 3853819"/>
              <a:gd name="connsiteY2" fmla="*/ 150730 h 456333"/>
              <a:gd name="connsiteX0" fmla="*/ 536713 w 3853819"/>
              <a:gd name="connsiteY0" fmla="*/ 417099 h 456333"/>
              <a:gd name="connsiteX1" fmla="*/ 3853819 w 3853819"/>
              <a:gd name="connsiteY1" fmla="*/ 247612 h 456333"/>
              <a:gd name="connsiteX0" fmla="*/ 0 w 3853819"/>
              <a:gd name="connsiteY0" fmla="*/ 456333 h 456333"/>
              <a:gd name="connsiteX1" fmla="*/ 91440 w 3853819"/>
              <a:gd name="connsiteY1" fmla="*/ 150730 h 456333"/>
              <a:gd name="connsiteX0" fmla="*/ 536713 w 3853819"/>
              <a:gd name="connsiteY0" fmla="*/ 417099 h 456333"/>
              <a:gd name="connsiteX1" fmla="*/ 3853819 w 3853819"/>
              <a:gd name="connsiteY1" fmla="*/ 247612 h 456333"/>
              <a:gd name="connsiteX0" fmla="*/ 0 w 3853819"/>
              <a:gd name="connsiteY0" fmla="*/ 456333 h 456333"/>
              <a:gd name="connsiteX1" fmla="*/ 91440 w 3853819"/>
              <a:gd name="connsiteY1" fmla="*/ 150730 h 456333"/>
              <a:gd name="connsiteX2" fmla="*/ 0 w 3853819"/>
              <a:gd name="connsiteY2" fmla="*/ 456333 h 456333"/>
              <a:gd name="connsiteX0" fmla="*/ 536713 w 3853819"/>
              <a:gd name="connsiteY0" fmla="*/ 417099 h 456333"/>
              <a:gd name="connsiteX1" fmla="*/ 3853819 w 3853819"/>
              <a:gd name="connsiteY1" fmla="*/ 247612 h 456333"/>
              <a:gd name="connsiteX0" fmla="*/ 1260282 w 3762379"/>
              <a:gd name="connsiteY0" fmla="*/ 18336 h 1191676"/>
              <a:gd name="connsiteX1" fmla="*/ 0 w 3762379"/>
              <a:gd name="connsiteY1" fmla="*/ 925307 h 1191676"/>
              <a:gd name="connsiteX2" fmla="*/ 1260282 w 3762379"/>
              <a:gd name="connsiteY2" fmla="*/ 18336 h 1191676"/>
              <a:gd name="connsiteX0" fmla="*/ 445273 w 3762379"/>
              <a:gd name="connsiteY0" fmla="*/ 1191676 h 1191676"/>
              <a:gd name="connsiteX1" fmla="*/ 3762379 w 3762379"/>
              <a:gd name="connsiteY1" fmla="*/ 1022189 h 1191676"/>
              <a:gd name="connsiteX0" fmla="*/ 1439186 w 3762379"/>
              <a:gd name="connsiteY0" fmla="*/ 128844 h 556750"/>
              <a:gd name="connsiteX1" fmla="*/ 0 w 3762379"/>
              <a:gd name="connsiteY1" fmla="*/ 290381 h 556750"/>
              <a:gd name="connsiteX2" fmla="*/ 1439186 w 3762379"/>
              <a:gd name="connsiteY2" fmla="*/ 128844 h 556750"/>
              <a:gd name="connsiteX0" fmla="*/ 445273 w 3762379"/>
              <a:gd name="connsiteY0" fmla="*/ 556750 h 556750"/>
              <a:gd name="connsiteX1" fmla="*/ 3762379 w 3762379"/>
              <a:gd name="connsiteY1" fmla="*/ 387263 h 556750"/>
              <a:gd name="connsiteX0" fmla="*/ 993913 w 3317106"/>
              <a:gd name="connsiteY0" fmla="*/ 110864 h 538770"/>
              <a:gd name="connsiteX1" fmla="*/ 101379 w 3317106"/>
              <a:gd name="connsiteY1" fmla="*/ 312157 h 538770"/>
              <a:gd name="connsiteX2" fmla="*/ 993913 w 3317106"/>
              <a:gd name="connsiteY2" fmla="*/ 110864 h 538770"/>
              <a:gd name="connsiteX0" fmla="*/ 0 w 3317106"/>
              <a:gd name="connsiteY0" fmla="*/ 538770 h 538770"/>
              <a:gd name="connsiteX1" fmla="*/ 3317106 w 3317106"/>
              <a:gd name="connsiteY1" fmla="*/ 369283 h 538770"/>
              <a:gd name="connsiteX0" fmla="*/ 993913 w 3317106"/>
              <a:gd name="connsiteY0" fmla="*/ 110864 h 538770"/>
              <a:gd name="connsiteX1" fmla="*/ 101379 w 3317106"/>
              <a:gd name="connsiteY1" fmla="*/ 312157 h 538770"/>
              <a:gd name="connsiteX2" fmla="*/ 1085353 w 3317106"/>
              <a:gd name="connsiteY2" fmla="*/ 202304 h 538770"/>
              <a:gd name="connsiteX0" fmla="*/ 0 w 3317106"/>
              <a:gd name="connsiteY0" fmla="*/ 538770 h 538770"/>
              <a:gd name="connsiteX1" fmla="*/ 3317106 w 3317106"/>
              <a:gd name="connsiteY1" fmla="*/ 369283 h 538770"/>
              <a:gd name="connsiteX0" fmla="*/ 1051560 w 3374753"/>
              <a:gd name="connsiteY0" fmla="*/ 544665 h 972571"/>
              <a:gd name="connsiteX1" fmla="*/ 159026 w 3374753"/>
              <a:gd name="connsiteY1" fmla="*/ 745958 h 972571"/>
              <a:gd name="connsiteX2" fmla="*/ 0 w 3374753"/>
              <a:gd name="connsiteY2" fmla="*/ 0 h 972571"/>
              <a:gd name="connsiteX0" fmla="*/ 57647 w 3374753"/>
              <a:gd name="connsiteY0" fmla="*/ 972571 h 972571"/>
              <a:gd name="connsiteX1" fmla="*/ 3374753 w 3374753"/>
              <a:gd name="connsiteY1" fmla="*/ 803084 h 972571"/>
              <a:gd name="connsiteX0" fmla="*/ 1560444 w 3883637"/>
              <a:gd name="connsiteY0" fmla="*/ 544665 h 803084"/>
              <a:gd name="connsiteX1" fmla="*/ 667910 w 3883637"/>
              <a:gd name="connsiteY1" fmla="*/ 745958 h 803084"/>
              <a:gd name="connsiteX2" fmla="*/ 508884 w 3883637"/>
              <a:gd name="connsiteY2" fmla="*/ 0 h 803084"/>
              <a:gd name="connsiteX0" fmla="*/ 0 w 3883637"/>
              <a:gd name="connsiteY0" fmla="*/ 614763 h 803084"/>
              <a:gd name="connsiteX1" fmla="*/ 3883637 w 3883637"/>
              <a:gd name="connsiteY1" fmla="*/ 803084 h 803084"/>
              <a:gd name="connsiteX0" fmla="*/ 1560444 w 3883637"/>
              <a:gd name="connsiteY0" fmla="*/ 544665 h 803084"/>
              <a:gd name="connsiteX1" fmla="*/ 667910 w 3883637"/>
              <a:gd name="connsiteY1" fmla="*/ 745958 h 803084"/>
              <a:gd name="connsiteX2" fmla="*/ 508884 w 3883637"/>
              <a:gd name="connsiteY2" fmla="*/ 0 h 803084"/>
              <a:gd name="connsiteX0" fmla="*/ 0 w 3883637"/>
              <a:gd name="connsiteY0" fmla="*/ 614763 h 803084"/>
              <a:gd name="connsiteX1" fmla="*/ 3883637 w 3883637"/>
              <a:gd name="connsiteY1" fmla="*/ 803084 h 8030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883637" h="803084" stroke="0" extrusionOk="0">
                <a:moveTo>
                  <a:pt x="1560444" y="544665"/>
                </a:moveTo>
                <a:cubicBezTo>
                  <a:pt x="1560444" y="412317"/>
                  <a:pt x="1013792" y="319726"/>
                  <a:pt x="667910" y="745958"/>
                </a:cubicBezTo>
                <a:cubicBezTo>
                  <a:pt x="965421" y="678860"/>
                  <a:pt x="508884" y="0"/>
                  <a:pt x="508884" y="0"/>
                </a:cubicBezTo>
              </a:path>
              <a:path w="3883637" h="803084" fill="none">
                <a:moveTo>
                  <a:pt x="0" y="614763"/>
                </a:moveTo>
                <a:cubicBezTo>
                  <a:pt x="1146025" y="386163"/>
                  <a:pt x="2700880" y="255811"/>
                  <a:pt x="3883637" y="803084"/>
                </a:cubicBezTo>
              </a:path>
            </a:pathLst>
          </a:custGeom>
          <a:ln w="28575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2235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A5C9F00-EC0D-430C-AFBC-5C9BFAC780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8" t="476" b="1905"/>
          <a:stretch/>
        </p:blipFill>
        <p:spPr>
          <a:xfrm>
            <a:off x="2965245" y="-299646"/>
            <a:ext cx="15155100" cy="1183254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Job 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562898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B9E7B37-6770-4D51-A868-4CD41C244C69}"/>
              </a:ext>
            </a:extLst>
          </p:cNvPr>
          <p:cNvCxnSpPr>
            <a:cxnSpLocks/>
          </p:cNvCxnSpPr>
          <p:nvPr/>
        </p:nvCxnSpPr>
        <p:spPr>
          <a:xfrm>
            <a:off x="646472" y="1327790"/>
            <a:ext cx="0" cy="1628115"/>
          </a:xfrm>
          <a:prstGeom prst="line">
            <a:avLst/>
          </a:prstGeom>
          <a:ln w="3810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259DE02-6159-4EBA-AAD7-679156DD96A3}"/>
              </a:ext>
            </a:extLst>
          </p:cNvPr>
          <p:cNvSpPr/>
          <p:nvPr/>
        </p:nvSpPr>
        <p:spPr>
          <a:xfrm>
            <a:off x="905069" y="1511794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AE2CED-2A45-4053-9E3C-E9058462F0FA}"/>
              </a:ext>
            </a:extLst>
          </p:cNvPr>
          <p:cNvSpPr txBox="1"/>
          <p:nvPr/>
        </p:nvSpPr>
        <p:spPr>
          <a:xfrm>
            <a:off x="1078136" y="1511794"/>
            <a:ext cx="121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>
                    <a:lumMod val="75000"/>
                  </a:schemeClr>
                </a:solidFill>
              </a:rPr>
              <a:t>Compute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754EAA6-0C7C-4321-B5B5-462DCBCC0F3E}"/>
              </a:ext>
            </a:extLst>
          </p:cNvPr>
          <p:cNvCxnSpPr>
            <a:stCxn id="18" idx="1"/>
          </p:cNvCxnSpPr>
          <p:nvPr/>
        </p:nvCxnSpPr>
        <p:spPr>
          <a:xfrm flipH="1" flipV="1">
            <a:off x="646471" y="1721615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6305D75A-4C87-4750-AB22-7ACBD60F6177}"/>
              </a:ext>
            </a:extLst>
          </p:cNvPr>
          <p:cNvSpPr/>
          <p:nvPr/>
        </p:nvSpPr>
        <p:spPr>
          <a:xfrm>
            <a:off x="905069" y="2115441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D11CF63-57EA-4359-90AE-BF0718A14DAC}"/>
              </a:ext>
            </a:extLst>
          </p:cNvPr>
          <p:cNvSpPr txBox="1"/>
          <p:nvPr/>
        </p:nvSpPr>
        <p:spPr>
          <a:xfrm>
            <a:off x="1078136" y="2115441"/>
            <a:ext cx="121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2">
                    <a:lumMod val="75000"/>
                  </a:schemeClr>
                </a:solidFill>
              </a:rPr>
              <a:t>User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E41BBE8F-6D59-4622-AB7F-5C76B24E2787}"/>
              </a:ext>
            </a:extLst>
          </p:cNvPr>
          <p:cNvCxnSpPr>
            <a:stCxn id="25" idx="1"/>
          </p:cNvCxnSpPr>
          <p:nvPr/>
        </p:nvCxnSpPr>
        <p:spPr>
          <a:xfrm flipH="1" flipV="1">
            <a:off x="646471" y="2325262"/>
            <a:ext cx="258598" cy="1"/>
          </a:xfrm>
          <a:prstGeom prst="line">
            <a:avLst/>
          </a:prstGeom>
          <a:ln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EF6DFC7E-0688-455F-A155-B8EF86B5AAD9}"/>
              </a:ext>
            </a:extLst>
          </p:cNvPr>
          <p:cNvSpPr/>
          <p:nvPr/>
        </p:nvSpPr>
        <p:spPr>
          <a:xfrm>
            <a:off x="905069" y="2746084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C69F8ED-A343-43B7-849A-B7CC903A4BC5}"/>
              </a:ext>
            </a:extLst>
          </p:cNvPr>
          <p:cNvSpPr txBox="1"/>
          <p:nvPr/>
        </p:nvSpPr>
        <p:spPr>
          <a:xfrm>
            <a:off x="1078136" y="2746084"/>
            <a:ext cx="1212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Link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E3CBF91-51EA-4812-B22D-AC050CA198E2}"/>
              </a:ext>
            </a:extLst>
          </p:cNvPr>
          <p:cNvCxnSpPr>
            <a:stCxn id="28" idx="1"/>
          </p:cNvCxnSpPr>
          <p:nvPr/>
        </p:nvCxnSpPr>
        <p:spPr>
          <a:xfrm flipH="1" flipV="1">
            <a:off x="646471" y="2955905"/>
            <a:ext cx="258598" cy="1"/>
          </a:xfrm>
          <a:prstGeom prst="line">
            <a:avLst/>
          </a:prstGeom>
          <a:ln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EFEF9B7-17F3-469F-9BAA-3546168A7AB7}"/>
              </a:ext>
            </a:extLst>
          </p:cNvPr>
          <p:cNvCxnSpPr>
            <a:cxnSpLocks/>
          </p:cNvCxnSpPr>
          <p:nvPr/>
        </p:nvCxnSpPr>
        <p:spPr>
          <a:xfrm>
            <a:off x="646471" y="1301383"/>
            <a:ext cx="0" cy="1654522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val 1">
            <a:extLst>
              <a:ext uri="{FF2B5EF4-FFF2-40B4-BE49-F238E27FC236}">
                <a16:creationId xmlns:a16="http://schemas.microsoft.com/office/drawing/2014/main" id="{EB326B2D-CF04-4B46-B47D-BAD2535BECC6}"/>
              </a:ext>
            </a:extLst>
          </p:cNvPr>
          <p:cNvSpPr/>
          <p:nvPr/>
        </p:nvSpPr>
        <p:spPr>
          <a:xfrm rot="20381910">
            <a:off x="7100012" y="2471763"/>
            <a:ext cx="441667" cy="125805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1A41B89-92AF-4F43-83CC-7C72B4248673}"/>
              </a:ext>
            </a:extLst>
          </p:cNvPr>
          <p:cNvSpPr/>
          <p:nvPr/>
        </p:nvSpPr>
        <p:spPr>
          <a:xfrm>
            <a:off x="-1" y="4532738"/>
            <a:ext cx="4945221" cy="16281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4122C94-84B9-4790-B27C-F68A1FD9804C}"/>
              </a:ext>
            </a:extLst>
          </p:cNvPr>
          <p:cNvSpPr/>
          <p:nvPr/>
        </p:nvSpPr>
        <p:spPr>
          <a:xfrm>
            <a:off x="353178" y="4701723"/>
            <a:ext cx="426547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/>
              <a:t>Connect between the user and compute when that user has a running job on that compute. Border thickness related to #</a:t>
            </a:r>
            <a:r>
              <a:rPr lang="en-US" err="1"/>
              <a:t>jobID</a:t>
            </a:r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170EAA9-846D-4F42-812D-2206CAB8F648}"/>
              </a:ext>
            </a:extLst>
          </p:cNvPr>
          <p:cNvGrpSpPr/>
          <p:nvPr/>
        </p:nvGrpSpPr>
        <p:grpSpPr>
          <a:xfrm>
            <a:off x="2965522" y="402670"/>
            <a:ext cx="3893844" cy="1478456"/>
            <a:chOff x="2965522" y="402670"/>
            <a:chExt cx="3893844" cy="1478456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111902E-F2B0-43AA-8310-8AC3CAD3403E}"/>
                </a:ext>
              </a:extLst>
            </p:cNvPr>
            <p:cNvSpPr/>
            <p:nvPr/>
          </p:nvSpPr>
          <p:spPr>
            <a:xfrm>
              <a:off x="2965522" y="402670"/>
              <a:ext cx="1937656" cy="1478456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8C35D39-CE01-407D-B7A3-E3F5438555B7}"/>
                </a:ext>
              </a:extLst>
            </p:cNvPr>
            <p:cNvSpPr txBox="1"/>
            <p:nvPr/>
          </p:nvSpPr>
          <p:spPr>
            <a:xfrm>
              <a:off x="4937045" y="806321"/>
              <a:ext cx="19223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>
                  <a:solidFill>
                    <a:schemeClr val="accent1"/>
                  </a:solidFill>
                </a:rPr>
                <a:t>Idle node (no link)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34523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Job 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D911CEA-AE44-4BAD-84B9-1BCC11D9A39D}"/>
              </a:ext>
            </a:extLst>
          </p:cNvPr>
          <p:cNvSpPr/>
          <p:nvPr/>
        </p:nvSpPr>
        <p:spPr>
          <a:xfrm>
            <a:off x="2043404" y="2992605"/>
            <a:ext cx="8444204" cy="58477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/>
              <a:t>Simulated data</a:t>
            </a:r>
          </a:p>
          <a:p>
            <a:pPr algn="ctr"/>
            <a:r>
              <a:rPr lang="en-US" sz="1400">
                <a:hlinkClick r:id="rId2"/>
              </a:rPr>
              <a:t>https://idatavisualizationlab.github.io/HPCC/jobNet/</a:t>
            </a:r>
            <a:r>
              <a:rPr lang="en-US" sz="1400"/>
              <a:t> </a:t>
            </a:r>
          </a:p>
        </p:txBody>
      </p:sp>
      <p:pic>
        <p:nvPicPr>
          <p:cNvPr id="25" name="Picture 2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9A9CC68-9BA3-4F74-9D2B-4EF3E1B21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986" y="3751418"/>
            <a:ext cx="9201150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3969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CAE74D-2DDC-412A-AC55-0469CEFD2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480" y="1327790"/>
            <a:ext cx="9701039" cy="55302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Job 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98EACEF-ED4B-4BAE-8C63-86716116B69C}"/>
              </a:ext>
            </a:extLst>
          </p:cNvPr>
          <p:cNvSpPr/>
          <p:nvPr/>
        </p:nvSpPr>
        <p:spPr>
          <a:xfrm>
            <a:off x="10436086" y="936581"/>
            <a:ext cx="14827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/>
              <a:t>Narrations</a:t>
            </a:r>
            <a:endParaRPr lang="en-US" sz="1400" b="1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7A2E49F-3D9C-4A75-AD6E-BBBCBC6A92E4}"/>
              </a:ext>
            </a:extLst>
          </p:cNvPr>
          <p:cNvSpPr/>
          <p:nvPr/>
        </p:nvSpPr>
        <p:spPr>
          <a:xfrm>
            <a:off x="8103870" y="3086100"/>
            <a:ext cx="2423160" cy="422910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1BCA50E-77B9-4466-B5DE-7DE5A848EB73}"/>
              </a:ext>
            </a:extLst>
          </p:cNvPr>
          <p:cNvSpPr/>
          <p:nvPr/>
        </p:nvSpPr>
        <p:spPr>
          <a:xfrm>
            <a:off x="3943350" y="2874644"/>
            <a:ext cx="1670050" cy="1221105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3421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1C1138-ACAD-487D-BC3C-489EC3395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17" y="1349668"/>
            <a:ext cx="10879283" cy="550833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Job 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98EACEF-ED4B-4BAE-8C63-86716116B69C}"/>
              </a:ext>
            </a:extLst>
          </p:cNvPr>
          <p:cNvSpPr/>
          <p:nvPr/>
        </p:nvSpPr>
        <p:spPr>
          <a:xfrm>
            <a:off x="8873067" y="936581"/>
            <a:ext cx="30457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/>
              <a:t>Force layouts | by Metrics</a:t>
            </a:r>
            <a:endParaRPr lang="en-US" sz="1400" b="1"/>
          </a:p>
        </p:txBody>
      </p:sp>
    </p:spTree>
    <p:extLst>
      <p:ext uri="{BB962C8B-B14F-4D97-AF65-F5344CB8AC3E}">
        <p14:creationId xmlns:p14="http://schemas.microsoft.com/office/powerpoint/2010/main" val="3997416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CC685E-91AE-40E5-BBDA-F91C383FB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1868" y="1481137"/>
            <a:ext cx="6502398" cy="50070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3E2FC4-D6C7-4E79-8F51-E08905DDC5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55" r="46528" b="30857"/>
          <a:stretch/>
        </p:blipFill>
        <p:spPr>
          <a:xfrm>
            <a:off x="51002" y="1845810"/>
            <a:ext cx="5741691" cy="46424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Job 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098EACEF-ED4B-4BAE-8C63-86716116B69C}"/>
              </a:ext>
            </a:extLst>
          </p:cNvPr>
          <p:cNvSpPr/>
          <p:nvPr/>
        </p:nvSpPr>
        <p:spPr>
          <a:xfrm>
            <a:off x="8873067" y="936581"/>
            <a:ext cx="30457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/>
              <a:t>Force layouts | PCA</a:t>
            </a:r>
            <a:endParaRPr lang="en-US" sz="1400" b="1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59D5FC-19BC-44F7-BDC9-61724DE63872}"/>
              </a:ext>
            </a:extLst>
          </p:cNvPr>
          <p:cNvSpPr txBox="1"/>
          <p:nvPr/>
        </p:nvSpPr>
        <p:spPr>
          <a:xfrm>
            <a:off x="2624868" y="1558227"/>
            <a:ext cx="1134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/>
              <a:t>PCA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F75C8C96-8BD7-4A63-97A3-DC644D736166}"/>
              </a:ext>
            </a:extLst>
          </p:cNvPr>
          <p:cNvSpPr/>
          <p:nvPr/>
        </p:nvSpPr>
        <p:spPr>
          <a:xfrm>
            <a:off x="5792693" y="3732120"/>
            <a:ext cx="795867" cy="338667"/>
          </a:xfrm>
          <a:prstGeom prst="rightArrow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313641-A88D-47CB-83B5-1EB2B9DE8BA2}"/>
              </a:ext>
            </a:extLst>
          </p:cNvPr>
          <p:cNvSpPr txBox="1"/>
          <p:nvPr/>
        </p:nvSpPr>
        <p:spPr>
          <a:xfrm>
            <a:off x="0" y="6485827"/>
            <a:ext cx="4131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Color by CPU1 Temperature</a:t>
            </a:r>
          </a:p>
        </p:txBody>
      </p:sp>
    </p:spTree>
    <p:extLst>
      <p:ext uri="{BB962C8B-B14F-4D97-AF65-F5344CB8AC3E}">
        <p14:creationId xmlns:p14="http://schemas.microsoft.com/office/powerpoint/2010/main" val="33508868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Job Net</vt:lpstr>
      <vt:lpstr>Job Net</vt:lpstr>
      <vt:lpstr>Job Net</vt:lpstr>
      <vt:lpstr>Job Net</vt:lpstr>
      <vt:lpstr>Job Net</vt:lpstr>
      <vt:lpstr>Job Net</vt:lpstr>
      <vt:lpstr>Job Net</vt:lpstr>
      <vt:lpstr>Job Net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revision>1</cp:revision>
  <dcterms:created xsi:type="dcterms:W3CDTF">2020-10-27T11:24:13Z</dcterms:created>
  <dcterms:modified xsi:type="dcterms:W3CDTF">2021-01-15T17:23:05Z</dcterms:modified>
</cp:coreProperties>
</file>

<file path=docProps/thumbnail.jpeg>
</file>